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4"/>
    <p:sldMasterId id="2147485257" r:id="rId5"/>
    <p:sldMasterId id="2147483865" r:id="rId6"/>
    <p:sldMasterId id="2147483697" r:id="rId7"/>
    <p:sldMasterId id="2147483783" r:id="rId8"/>
    <p:sldMasterId id="2147484444" r:id="rId9"/>
    <p:sldMasterId id="2147489495" r:id="rId10"/>
    <p:sldMasterId id="2147483703" r:id="rId11"/>
    <p:sldMasterId id="2147484229" r:id="rId12"/>
  </p:sldMasterIdLst>
  <p:notesMasterIdLst>
    <p:notesMasterId r:id="rId16"/>
  </p:notesMasterIdLst>
  <p:sldIdLst>
    <p:sldId id="2147477283" r:id="rId13"/>
    <p:sldId id="2147477312" r:id="rId14"/>
    <p:sldId id="214747731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C087A9B-465A-4B45-8E87-9D96193DD688}">
          <p14:sldIdLst/>
        </p14:section>
        <p14:section name="Insights into Action" id="{6A540D35-DDD4-4EAF-992B-DAB393E57ACB}">
          <p14:sldIdLst/>
        </p14:section>
        <p14:section name="Data Platform" id="{9ED64DBE-5E7E-4271-A811-A1B340F0A06C}">
          <p14:sldIdLst>
            <p14:sldId id="2147477283"/>
            <p14:sldId id="2147477312"/>
          </p14:sldIdLst>
        </p14:section>
        <p14:section name="Open" id="{0A6584DD-293E-4B6C-847C-AC39FCC0359A}">
          <p14:sldIdLst>
            <p14:sldId id="2147477313"/>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BBFC02-CFF0-89F7-CC9C-82EEC528D1C5}" name="Todd Arbuckle (Synaxis Corporation)" initials="TA(C" userId="S::v-toarb@microsoft.com::fbb2fc34-f522-4221-bae8-b4c73a3f2e05" providerId="AD"/>
  <p188:author id="{5A996406-1248-8271-9538-BA8FF4E8CE46}" name="Owen Bitas" initials="OB" userId="S::owen@2a.consulting::6ad0175d-ec2d-443a-9b24-991d0f2449e4" providerId="AD"/>
  <p188:author id="{25E0D51C-A7AE-3298-1453-D8D800265FB8}" name="Westin Kriebel" initials="WK" userId="S::wkriebel@microsoft.com::042b1edb-4c8b-4b90-b564-4993f0295c53" providerId="AD"/>
  <p188:author id="{1115BF2C-9FB7-3662-2919-944E3574CAB0}" name="Daniel Yu" initials="DY" userId="S::danyu@microsoft.com::70713aae-e0c9-4fb9-a921-35886e61657a" providerId="AD"/>
  <p188:author id="{3D9ED63D-7CBE-002F-6235-B2C7F431B608}" name="Nicolette Lacich" initials="" userId="nilacich@microsoft.com" providerId="O365"/>
  <p188:author id="{9165E83E-F3F1-D5D7-7C8B-D291902D71CE}" name="Annie Unruh" initials="AU" userId="S::annieu@2a.consulting::05bee5ac-fc4a-4424-b30e-eb4e96de3264" providerId="AD"/>
  <p188:author id="{A5549552-80FB-C086-9F9A-C06AB256FA04}" name="Nicolette Lacich" initials="NL" userId="S::nilacich@microsoft.com::a594bef1-fcea-45b1-bf9a-60c9d2609064" providerId="AD"/>
  <p188:author id="{0EB74189-7420-2180-53D3-B727DBD0F0AD}" name="Tony Truong" initials="TT" userId="S::totruong@microsoft.com::c072c217-f1f9-447c-8fed-cca6addc0d48" providerId="AD"/>
  <p188:author id="{4A8A618F-4378-B97D-0E68-65C580AE4810}" name="Kaiser Larsen" initials="KL" userId="S::kalarse@microsoft.com::8275e704-f1f8-4fe1-a9ff-7bd738bf64dc" providerId="AD"/>
  <p188:author id="{237AFEC7-0D9F-02EB-156F-4E591B8E0161}" name="Nick Dwyer" initials="ND" userId="S::Nick@2a.consulting::637372cd-8f04-49e1-a9c8-f5dbbdc447be" providerId="AD"/>
  <p188:author id="{4401D1EB-BAC9-A125-F9FE-D40567AFBC19}" name="Ujval Gandhi" initials="UG" userId="S::ujvalgandhi@microsoft.com::e4f7befb-cad2-42ba-bc85-ddadfe3e3c9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Owen Bitas" initials="OB" lastIdx="22" clrIdx="0">
    <p:extLst>
      <p:ext uri="{19B8F6BF-5375-455C-9EA6-DF929625EA0E}">
        <p15:presenceInfo xmlns:p15="http://schemas.microsoft.com/office/powerpoint/2012/main" userId="S::owen@2a.consulting::6ad0175d-ec2d-443a-9b24-991d0f2449e4" providerId="AD"/>
      </p:ext>
    </p:extLst>
  </p:cmAuthor>
  <p:cmAuthor id="2" name="Nick Dwyer" initials="ND" lastIdx="8" clrIdx="1">
    <p:extLst>
      <p:ext uri="{19B8F6BF-5375-455C-9EA6-DF929625EA0E}">
        <p15:presenceInfo xmlns:p15="http://schemas.microsoft.com/office/powerpoint/2012/main" userId="S::Nick@2a.consulting::637372cd-8f04-49e1-a9c8-f5dbbdc447be" providerId="AD"/>
      </p:ext>
    </p:extLst>
  </p:cmAuthor>
  <p:cmAuthor id="3" name="Annie Unruh" initials="AU" lastIdx="10" clrIdx="2">
    <p:extLst>
      <p:ext uri="{19B8F6BF-5375-455C-9EA6-DF929625EA0E}">
        <p15:presenceInfo xmlns:p15="http://schemas.microsoft.com/office/powerpoint/2012/main" userId="S::annieu@2a.consulting::05bee5ac-fc4a-4424-b30e-eb4e96de3264" providerId="AD"/>
      </p:ext>
    </p:extLst>
  </p:cmAuthor>
  <p:cmAuthor id="4" name="Kyle Luikart" initials="KL" lastIdx="43" clrIdx="3">
    <p:extLst>
      <p:ext uri="{19B8F6BF-5375-455C-9EA6-DF929625EA0E}">
        <p15:presenceInfo xmlns:p15="http://schemas.microsoft.com/office/powerpoint/2012/main" userId="S::Kyle@2a.consulting::cc0bb450-253e-469e-832b-61acd4564af8" providerId="AD"/>
      </p:ext>
    </p:extLst>
  </p:cmAuthor>
  <p:cmAuthor id="5" name="Thad Allen" initials="TA" lastIdx="1" clrIdx="4">
    <p:extLst>
      <p:ext uri="{19B8F6BF-5375-455C-9EA6-DF929625EA0E}">
        <p15:presenceInfo xmlns:p15="http://schemas.microsoft.com/office/powerpoint/2012/main" userId="Thad Allen" providerId="None"/>
      </p:ext>
    </p:extLst>
  </p:cmAuthor>
  <p:cmAuthor id="6" name="Thad Allen" initials="TA [2]" lastIdx="1" clrIdx="5">
    <p:extLst>
      <p:ext uri="{19B8F6BF-5375-455C-9EA6-DF929625EA0E}">
        <p15:presenceInfo xmlns:p15="http://schemas.microsoft.com/office/powerpoint/2012/main" userId="S::thad@2a.consulting::98f32c8c-fee0-4a69-a934-b7883cb118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F6"/>
    <a:srgbClr val="E6973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79CE3-9AB7-4793-BF51-A97434A0D56E}" v="1005" dt="2022-07-27T21:39:02.361"/>
    <p1510:client id="{1B2BB766-603C-434A-98A8-5DA137A9A316}" v="8" vWet="10" dt="2022-07-27T20:50:44.232"/>
    <p1510:client id="{365D350C-238A-E2DD-36BD-E8DE9B341F4A}" v="70" dt="2022-07-27T21:32:09.320"/>
    <p1510:client id="{3FA131FE-BC0B-8684-1DE1-A46BAD87727B}" v="4" dt="2022-08-01T20:56:41.430"/>
    <p1510:client id="{4359F84D-1FBB-400E-8958-9D5AB3449CC7}" v="5" dt="2022-07-28T18:33:27.051"/>
    <p1510:client id="{753669C7-FDF5-4F35-A0B1-5EB914D5D663}" vWet="6" dt="2022-07-27T20:52:09.532"/>
    <p1510:client id="{886F832B-C295-6183-C675-61D167D03CD4}" v="1462" dt="2022-07-28T19:07:24.871"/>
    <p1510:client id="{A1830415-3165-8900-BF69-8BC11B32A216}" v="3" dt="2022-07-29T13:40:30.461"/>
    <p1510:client id="{A56A79B6-8C04-41FC-F52E-B45472AB0ADE}" v="23" dt="2022-07-27T21:06:41.307"/>
    <p1510:client id="{E7F6D8E1-8998-4EA8-B9A0-355CE808D822}" v="1" dt="2022-09-01T14:01:49.173"/>
    <p1510:client id="{E8FBA2B3-377E-4CFA-9CE4-ADC47E12B72E}" v="16" dt="2022-07-27T20:41:45.237"/>
    <p1510:client id="{EFA17AAD-88EC-4C06-BFA6-37B3BC0906F5}" v="29" dt="2022-07-28T17:50:37.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9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3.xml"/><Relationship Id="rId23"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5BED2-FC55-458F-BCED-A87E1BF3908E}"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CAC0C-83E7-4249-962B-231BAECB4C5F}" type="slidenum">
              <a:rPr lang="en-US" smtClean="0"/>
              <a:t>‹#›</a:t>
            </a:fld>
            <a:endParaRPr lang="en-US"/>
          </a:p>
        </p:txBody>
      </p:sp>
    </p:spTree>
    <p:extLst>
      <p:ext uri="{BB962C8B-B14F-4D97-AF65-F5344CB8AC3E}">
        <p14:creationId xmlns:p14="http://schemas.microsoft.com/office/powerpoint/2010/main" val="419813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84ABEE-72D2-4711-B507-13A06E438805}" type="slidenum">
              <a:rPr lang="en-US" smtClean="0"/>
              <a:t>1</a:t>
            </a:fld>
            <a:endParaRPr lang="en-US"/>
          </a:p>
        </p:txBody>
      </p:sp>
    </p:spTree>
    <p:extLst>
      <p:ext uri="{BB962C8B-B14F-4D97-AF65-F5344CB8AC3E}">
        <p14:creationId xmlns:p14="http://schemas.microsoft.com/office/powerpoint/2010/main" val="263874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great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9E4BA-F8CC-4CBA-8AC3-2F13B367C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823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488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5642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1043383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1910894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3828751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488021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783440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2397844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4672646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21770748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7643175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967369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1497487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6639370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397650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3516423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1817275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36474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3253407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1273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382665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7125294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33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31397582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6807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34650864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571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1950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5054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221584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14180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164182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5999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65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0578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63285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24397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4304968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3908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62576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0422540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83023776"/>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711485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243035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4032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973453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968387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463566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0556615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27513318"/>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1663306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84373206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936248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2046563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68079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123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723730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431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0633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118682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523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84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00043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87586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3585136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8237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532283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214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58104119"/>
      </p:ext>
    </p:extLst>
  </p:cSld>
  <p:clrMapOvr>
    <a:masterClrMapping/>
  </p:clrMapOvr>
  <p:transition>
    <p:fade/>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24986" y="274637"/>
            <a:ext cx="10957413" cy="938145"/>
          </a:xfrm>
        </p:spPr>
        <p:txBody>
          <a:bodyPr>
            <a:normAutofit/>
          </a:bodyPr>
          <a:lstStyle>
            <a:lvl1pPr>
              <a:defRPr sz="2200">
                <a:solidFill>
                  <a:schemeClr val="tx2"/>
                </a:solidFill>
                <a:latin typeface="+mj-lt"/>
              </a:defRPr>
            </a:lvl1pPr>
          </a:lstStyle>
          <a:p>
            <a:r>
              <a:rPr lang="en-US"/>
              <a:t>Click to insert Key Finding (max 3 lines)</a:t>
            </a:r>
          </a:p>
        </p:txBody>
      </p:sp>
      <p:sp>
        <p:nvSpPr>
          <p:cNvPr id="9" name="Slide Number Placeholder 8"/>
          <p:cNvSpPr>
            <a:spLocks noGrp="1"/>
          </p:cNvSpPr>
          <p:nvPr>
            <p:ph type="sldNum" sz="quarter" idx="12"/>
          </p:nvPr>
        </p:nvSpPr>
        <p:spPr bwMode="gray"/>
        <p:txBody>
          <a:bodyPr/>
          <a:lstStyle/>
          <a:p>
            <a:fld id="{30879362-658A-E344-B7E9-F19991414F7F}" type="slidenum">
              <a:rPr lang="en-US" smtClean="0"/>
              <a:pPr/>
              <a:t>‹#›</a:t>
            </a:fld>
            <a:endParaRPr lang="en-US"/>
          </a:p>
        </p:txBody>
      </p:sp>
      <p:sp>
        <p:nvSpPr>
          <p:cNvPr id="4" name="Chart Placeholder 3"/>
          <p:cNvSpPr>
            <a:spLocks noGrp="1"/>
          </p:cNvSpPr>
          <p:nvPr>
            <p:ph type="chart" sz="quarter" idx="13"/>
          </p:nvPr>
        </p:nvSpPr>
        <p:spPr bwMode="gray">
          <a:xfrm>
            <a:off x="609601" y="2037807"/>
            <a:ext cx="5384800" cy="4088357"/>
          </a:xfrm>
        </p:spPr>
        <p:txBody>
          <a:bodyPr/>
          <a:lstStyle>
            <a:lvl1pPr>
              <a:defRPr>
                <a:latin typeface="+mj-lt"/>
              </a:defRPr>
            </a:lvl1pPr>
          </a:lstStyle>
          <a:p>
            <a:r>
              <a:rPr lang="en-US"/>
              <a:t>Click icon to add chart</a:t>
            </a:r>
          </a:p>
        </p:txBody>
      </p:sp>
      <p:sp>
        <p:nvSpPr>
          <p:cNvPr id="13" name="Chart Placeholder 3"/>
          <p:cNvSpPr>
            <a:spLocks noGrp="1"/>
          </p:cNvSpPr>
          <p:nvPr>
            <p:ph type="chart" sz="quarter" idx="14"/>
          </p:nvPr>
        </p:nvSpPr>
        <p:spPr bwMode="gray">
          <a:xfrm>
            <a:off x="6197601" y="2037807"/>
            <a:ext cx="5384800" cy="4088357"/>
          </a:xfrm>
        </p:spPr>
        <p:txBody>
          <a:bodyPr/>
          <a:lstStyle>
            <a:lvl1pPr>
              <a:defRPr>
                <a:latin typeface="+mj-lt"/>
              </a:defRPr>
            </a:lvl1pPr>
          </a:lstStyle>
          <a:p>
            <a:r>
              <a:rPr lang="en-US"/>
              <a:t>Click icon to add chart</a:t>
            </a:r>
          </a:p>
        </p:txBody>
      </p:sp>
      <p:sp>
        <p:nvSpPr>
          <p:cNvPr id="12" name="Footer Placeholder 4"/>
          <p:cNvSpPr>
            <a:spLocks noGrp="1"/>
          </p:cNvSpPr>
          <p:nvPr>
            <p:ph type="ftr" sz="quarter" idx="11"/>
          </p:nvPr>
        </p:nvSpPr>
        <p:spPr>
          <a:xfrm>
            <a:off x="8153400" y="6477000"/>
            <a:ext cx="2590800" cy="318831"/>
          </a:xfrm>
        </p:spPr>
        <p:txBody>
          <a:bodyPr/>
          <a:lstStyle/>
          <a:p>
            <a:pPr algn="r"/>
            <a:r>
              <a:rPr lang="en-US"/>
              <a:t>© IDC</a:t>
            </a:r>
          </a:p>
        </p:txBody>
      </p:sp>
      <p:sp>
        <p:nvSpPr>
          <p:cNvPr id="15" name="Rectangle 14"/>
          <p:cNvSpPr/>
          <p:nvPr userDrawn="1"/>
        </p:nvSpPr>
        <p:spPr>
          <a:xfrm>
            <a:off x="624987" y="1396182"/>
            <a:ext cx="10974347" cy="560564"/>
          </a:xfrm>
          <a:prstGeom prst="rect">
            <a:avLst/>
          </a:prstGeom>
          <a:solidFill>
            <a:schemeClr val="tx2"/>
          </a:solidFill>
        </p:spPr>
        <p:txBody>
          <a:bodyPr wrap="square" anchor="ctr">
            <a:noAutofit/>
          </a:bodyPr>
          <a:lstStyle/>
          <a:p>
            <a:endParaRPr lang="en-US" sz="1600" b="1">
              <a:solidFill>
                <a:schemeClr val="bg1"/>
              </a:solidFill>
              <a:latin typeface="+mj-lt"/>
            </a:endParaRPr>
          </a:p>
        </p:txBody>
      </p:sp>
      <p:sp>
        <p:nvSpPr>
          <p:cNvPr id="16" name="Text Placeholder 17"/>
          <p:cNvSpPr>
            <a:spLocks noGrp="1"/>
          </p:cNvSpPr>
          <p:nvPr>
            <p:ph type="body" sz="quarter" idx="15" hasCustomPrompt="1"/>
          </p:nvPr>
        </p:nvSpPr>
        <p:spPr>
          <a:xfrm>
            <a:off x="624987" y="1396182"/>
            <a:ext cx="10974347" cy="560564"/>
          </a:xfrm>
        </p:spPr>
        <p:txBody>
          <a:bodyPr vert="horz" lIns="91440" tIns="45720" rIns="91440" bIns="45720" rtlCol="0" anchor="ctr" anchorCtr="0">
            <a:noAutofit/>
          </a:bodyPr>
          <a:lstStyle>
            <a:lvl1pPr>
              <a:defRPr lang="en-US" sz="1600" b="1" dirty="0">
                <a:solidFill>
                  <a:schemeClr val="bg1"/>
                </a:solidFill>
                <a:latin typeface="+mn-lt"/>
                <a:ea typeface="+mn-ea"/>
                <a:cs typeface="+mn-cs"/>
              </a:defRPr>
            </a:lvl1pPr>
          </a:lstStyle>
          <a:p>
            <a:pPr marL="0" lvl="0" indent="0">
              <a:buNone/>
            </a:pPr>
            <a:r>
              <a:rPr lang="en-US"/>
              <a:t>Click to insert Survey Question (max 2 lines)</a:t>
            </a:r>
          </a:p>
        </p:txBody>
      </p:sp>
    </p:spTree>
    <p:extLst>
      <p:ext uri="{BB962C8B-B14F-4D97-AF65-F5344CB8AC3E}">
        <p14:creationId xmlns:p14="http://schemas.microsoft.com/office/powerpoint/2010/main" val="10666349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88366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67B985A-D345-4A33-9CFE-487FE9A63907}"/>
              </a:ext>
            </a:extLst>
          </p:cNvPr>
          <p:cNvSpPr>
            <a:spLocks noGrp="1"/>
          </p:cNvSpPr>
          <p:nvPr>
            <p:ph sz="quarter" idx="10"/>
          </p:nvPr>
        </p:nvSpPr>
        <p:spPr>
          <a:xfrm>
            <a:off x="320323" y="1333500"/>
            <a:ext cx="1249362" cy="812800"/>
          </a:xfrm>
        </p:spPr>
        <p:txBody>
          <a:bodyPr/>
          <a:lstStyle>
            <a:lvl1pPr>
              <a:defRPr sz="2000"/>
            </a:lvl1pPr>
          </a:lstStyle>
          <a:p>
            <a:pPr lvl="0"/>
            <a:endParaRPr lang="en-US"/>
          </a:p>
        </p:txBody>
      </p:sp>
      <p:sp>
        <p:nvSpPr>
          <p:cNvPr id="5" name="Content Placeholder 3">
            <a:extLst>
              <a:ext uri="{FF2B5EF4-FFF2-40B4-BE49-F238E27FC236}">
                <a16:creationId xmlns:a16="http://schemas.microsoft.com/office/drawing/2014/main" id="{D9477C44-EFCD-462F-BB3B-800F70A96A08}"/>
              </a:ext>
            </a:extLst>
          </p:cNvPr>
          <p:cNvSpPr>
            <a:spLocks noGrp="1"/>
          </p:cNvSpPr>
          <p:nvPr>
            <p:ph sz="quarter" idx="11"/>
          </p:nvPr>
        </p:nvSpPr>
        <p:spPr>
          <a:xfrm>
            <a:off x="1813808" y="1333500"/>
            <a:ext cx="1249362" cy="812800"/>
          </a:xfrm>
        </p:spPr>
        <p:txBody>
          <a:bodyPr/>
          <a:lstStyle>
            <a:lvl1pPr>
              <a:defRPr sz="2000"/>
            </a:lvl1pPr>
          </a:lstStyle>
          <a:p>
            <a:pPr lvl="0"/>
            <a:endParaRPr lang="en-US"/>
          </a:p>
        </p:txBody>
      </p:sp>
      <p:sp>
        <p:nvSpPr>
          <p:cNvPr id="6" name="Content Placeholder 3">
            <a:extLst>
              <a:ext uri="{FF2B5EF4-FFF2-40B4-BE49-F238E27FC236}">
                <a16:creationId xmlns:a16="http://schemas.microsoft.com/office/drawing/2014/main" id="{C314ED8F-1D3E-44E5-B473-07BD9149F0F0}"/>
              </a:ext>
            </a:extLst>
          </p:cNvPr>
          <p:cNvSpPr>
            <a:spLocks noGrp="1"/>
          </p:cNvSpPr>
          <p:nvPr>
            <p:ph sz="quarter" idx="12"/>
          </p:nvPr>
        </p:nvSpPr>
        <p:spPr>
          <a:xfrm>
            <a:off x="3307293" y="1333500"/>
            <a:ext cx="1249362" cy="812800"/>
          </a:xfrm>
        </p:spPr>
        <p:txBody>
          <a:bodyPr/>
          <a:lstStyle>
            <a:lvl1pPr>
              <a:defRPr sz="2000"/>
            </a:lvl1pPr>
          </a:lstStyle>
          <a:p>
            <a:pPr lvl="0"/>
            <a:endParaRPr lang="en-US"/>
          </a:p>
        </p:txBody>
      </p:sp>
      <p:sp>
        <p:nvSpPr>
          <p:cNvPr id="7" name="Content Placeholder 3">
            <a:extLst>
              <a:ext uri="{FF2B5EF4-FFF2-40B4-BE49-F238E27FC236}">
                <a16:creationId xmlns:a16="http://schemas.microsoft.com/office/drawing/2014/main" id="{A0DBE5C9-D370-404D-BD36-0042412E0C91}"/>
              </a:ext>
            </a:extLst>
          </p:cNvPr>
          <p:cNvSpPr>
            <a:spLocks noGrp="1"/>
          </p:cNvSpPr>
          <p:nvPr>
            <p:ph sz="quarter" idx="13"/>
          </p:nvPr>
        </p:nvSpPr>
        <p:spPr>
          <a:xfrm>
            <a:off x="4800778" y="1333500"/>
            <a:ext cx="1249362" cy="812800"/>
          </a:xfrm>
        </p:spPr>
        <p:txBody>
          <a:bodyPr/>
          <a:lstStyle>
            <a:lvl1pPr>
              <a:defRPr sz="2000"/>
            </a:lvl1pPr>
          </a:lstStyle>
          <a:p>
            <a:pPr lvl="0"/>
            <a:endParaRPr lang="en-US"/>
          </a:p>
        </p:txBody>
      </p:sp>
      <p:sp>
        <p:nvSpPr>
          <p:cNvPr id="8" name="Content Placeholder 3">
            <a:extLst>
              <a:ext uri="{FF2B5EF4-FFF2-40B4-BE49-F238E27FC236}">
                <a16:creationId xmlns:a16="http://schemas.microsoft.com/office/drawing/2014/main" id="{E8A1DEA6-3BF7-4CB6-B593-F2397D217864}"/>
              </a:ext>
            </a:extLst>
          </p:cNvPr>
          <p:cNvSpPr>
            <a:spLocks noGrp="1"/>
          </p:cNvSpPr>
          <p:nvPr>
            <p:ph sz="quarter" idx="14"/>
          </p:nvPr>
        </p:nvSpPr>
        <p:spPr>
          <a:xfrm>
            <a:off x="6294263" y="1333500"/>
            <a:ext cx="1249362" cy="812800"/>
          </a:xfrm>
        </p:spPr>
        <p:txBody>
          <a:bodyPr/>
          <a:lstStyle>
            <a:lvl1pPr>
              <a:defRPr sz="2000"/>
            </a:lvl1pPr>
          </a:lstStyle>
          <a:p>
            <a:pPr lvl="0"/>
            <a:endParaRPr lang="en-US"/>
          </a:p>
        </p:txBody>
      </p:sp>
      <p:sp>
        <p:nvSpPr>
          <p:cNvPr id="9" name="Content Placeholder 3">
            <a:extLst>
              <a:ext uri="{FF2B5EF4-FFF2-40B4-BE49-F238E27FC236}">
                <a16:creationId xmlns:a16="http://schemas.microsoft.com/office/drawing/2014/main" id="{0A026BFB-D459-441F-A0EE-7CD3C721EAC3}"/>
              </a:ext>
            </a:extLst>
          </p:cNvPr>
          <p:cNvSpPr>
            <a:spLocks noGrp="1"/>
          </p:cNvSpPr>
          <p:nvPr>
            <p:ph sz="quarter" idx="15"/>
          </p:nvPr>
        </p:nvSpPr>
        <p:spPr>
          <a:xfrm>
            <a:off x="7787748" y="1333500"/>
            <a:ext cx="1249362" cy="812800"/>
          </a:xfrm>
        </p:spPr>
        <p:txBody>
          <a:bodyPr/>
          <a:lstStyle>
            <a:lvl1pPr>
              <a:defRPr sz="2000"/>
            </a:lvl1pPr>
          </a:lstStyle>
          <a:p>
            <a:pPr lvl="0"/>
            <a:endParaRPr lang="en-US"/>
          </a:p>
        </p:txBody>
      </p:sp>
      <p:sp>
        <p:nvSpPr>
          <p:cNvPr id="10" name="Content Placeholder 3">
            <a:extLst>
              <a:ext uri="{FF2B5EF4-FFF2-40B4-BE49-F238E27FC236}">
                <a16:creationId xmlns:a16="http://schemas.microsoft.com/office/drawing/2014/main" id="{0CBE26FB-1014-481A-B644-F50D0AFB8B59}"/>
              </a:ext>
            </a:extLst>
          </p:cNvPr>
          <p:cNvSpPr>
            <a:spLocks noGrp="1"/>
          </p:cNvSpPr>
          <p:nvPr>
            <p:ph sz="quarter" idx="16"/>
          </p:nvPr>
        </p:nvSpPr>
        <p:spPr>
          <a:xfrm>
            <a:off x="9281233" y="1333500"/>
            <a:ext cx="1249362" cy="812800"/>
          </a:xfrm>
        </p:spPr>
        <p:txBody>
          <a:bodyPr/>
          <a:lstStyle>
            <a:lvl1pPr>
              <a:defRPr sz="2000"/>
            </a:lvl1pPr>
          </a:lstStyle>
          <a:p>
            <a:pPr lvl="0"/>
            <a:endParaRPr lang="en-US"/>
          </a:p>
        </p:txBody>
      </p:sp>
      <p:sp>
        <p:nvSpPr>
          <p:cNvPr id="11" name="Content Placeholder 3">
            <a:extLst>
              <a:ext uri="{FF2B5EF4-FFF2-40B4-BE49-F238E27FC236}">
                <a16:creationId xmlns:a16="http://schemas.microsoft.com/office/drawing/2014/main" id="{9BA0A0DD-28F4-4218-B99F-074F175E47BC}"/>
              </a:ext>
            </a:extLst>
          </p:cNvPr>
          <p:cNvSpPr>
            <a:spLocks noGrp="1"/>
          </p:cNvSpPr>
          <p:nvPr>
            <p:ph sz="quarter" idx="17"/>
          </p:nvPr>
        </p:nvSpPr>
        <p:spPr>
          <a:xfrm>
            <a:off x="10774718" y="1333500"/>
            <a:ext cx="1249362" cy="812800"/>
          </a:xfrm>
        </p:spPr>
        <p:txBody>
          <a:bodyPr/>
          <a:lstStyle>
            <a:lvl1pPr>
              <a:defRPr sz="2000"/>
            </a:lvl1pPr>
          </a:lstStyle>
          <a:p>
            <a:pPr lvl="0"/>
            <a:endParaRPr lang="en-US"/>
          </a:p>
        </p:txBody>
      </p:sp>
      <p:sp>
        <p:nvSpPr>
          <p:cNvPr id="12" name="Content Placeholder 3">
            <a:extLst>
              <a:ext uri="{FF2B5EF4-FFF2-40B4-BE49-F238E27FC236}">
                <a16:creationId xmlns:a16="http://schemas.microsoft.com/office/drawing/2014/main" id="{2AA22351-0E94-4E17-8B16-1A930CB5A1F8}"/>
              </a:ext>
            </a:extLst>
          </p:cNvPr>
          <p:cNvSpPr>
            <a:spLocks noGrp="1"/>
          </p:cNvSpPr>
          <p:nvPr>
            <p:ph sz="quarter" idx="18"/>
          </p:nvPr>
        </p:nvSpPr>
        <p:spPr>
          <a:xfrm>
            <a:off x="320323" y="2438400"/>
            <a:ext cx="1249362" cy="812800"/>
          </a:xfrm>
        </p:spPr>
        <p:txBody>
          <a:bodyPr/>
          <a:lstStyle>
            <a:lvl1pPr>
              <a:defRPr sz="2000"/>
            </a:lvl1pPr>
          </a:lstStyle>
          <a:p>
            <a:pPr lvl="0"/>
            <a:endParaRPr lang="en-US"/>
          </a:p>
        </p:txBody>
      </p:sp>
      <p:sp>
        <p:nvSpPr>
          <p:cNvPr id="13" name="Content Placeholder 3">
            <a:extLst>
              <a:ext uri="{FF2B5EF4-FFF2-40B4-BE49-F238E27FC236}">
                <a16:creationId xmlns:a16="http://schemas.microsoft.com/office/drawing/2014/main" id="{EE411DEB-2A5F-47F7-BD81-DF8E0B6E3893}"/>
              </a:ext>
            </a:extLst>
          </p:cNvPr>
          <p:cNvSpPr>
            <a:spLocks noGrp="1"/>
          </p:cNvSpPr>
          <p:nvPr>
            <p:ph sz="quarter" idx="19"/>
          </p:nvPr>
        </p:nvSpPr>
        <p:spPr>
          <a:xfrm>
            <a:off x="1813808" y="2438400"/>
            <a:ext cx="1249362" cy="812800"/>
          </a:xfrm>
        </p:spPr>
        <p:txBody>
          <a:bodyPr/>
          <a:lstStyle>
            <a:lvl1pPr>
              <a:defRPr sz="2000"/>
            </a:lvl1pPr>
          </a:lstStyle>
          <a:p>
            <a:pPr lvl="0"/>
            <a:endParaRPr lang="en-US"/>
          </a:p>
        </p:txBody>
      </p:sp>
      <p:sp>
        <p:nvSpPr>
          <p:cNvPr id="14" name="Content Placeholder 3">
            <a:extLst>
              <a:ext uri="{FF2B5EF4-FFF2-40B4-BE49-F238E27FC236}">
                <a16:creationId xmlns:a16="http://schemas.microsoft.com/office/drawing/2014/main" id="{8C5A45C1-2EBA-4B28-B46A-F1D0CA1CE07C}"/>
              </a:ext>
            </a:extLst>
          </p:cNvPr>
          <p:cNvSpPr>
            <a:spLocks noGrp="1"/>
          </p:cNvSpPr>
          <p:nvPr>
            <p:ph sz="quarter" idx="20"/>
          </p:nvPr>
        </p:nvSpPr>
        <p:spPr>
          <a:xfrm>
            <a:off x="3307293" y="2438400"/>
            <a:ext cx="1249362" cy="812800"/>
          </a:xfrm>
        </p:spPr>
        <p:txBody>
          <a:bodyPr/>
          <a:lstStyle>
            <a:lvl1pPr>
              <a:defRPr sz="2000"/>
            </a:lvl1pPr>
          </a:lstStyle>
          <a:p>
            <a:pPr lvl="0"/>
            <a:endParaRPr lang="en-US"/>
          </a:p>
        </p:txBody>
      </p:sp>
      <p:sp>
        <p:nvSpPr>
          <p:cNvPr id="15" name="Content Placeholder 3">
            <a:extLst>
              <a:ext uri="{FF2B5EF4-FFF2-40B4-BE49-F238E27FC236}">
                <a16:creationId xmlns:a16="http://schemas.microsoft.com/office/drawing/2014/main" id="{312F8F02-716B-4E40-B945-21367FCAE525}"/>
              </a:ext>
            </a:extLst>
          </p:cNvPr>
          <p:cNvSpPr>
            <a:spLocks noGrp="1"/>
          </p:cNvSpPr>
          <p:nvPr>
            <p:ph sz="quarter" idx="21"/>
          </p:nvPr>
        </p:nvSpPr>
        <p:spPr>
          <a:xfrm>
            <a:off x="4800778" y="2438400"/>
            <a:ext cx="1249362" cy="812800"/>
          </a:xfrm>
        </p:spPr>
        <p:txBody>
          <a:bodyPr/>
          <a:lstStyle>
            <a:lvl1pPr>
              <a:defRPr sz="2000"/>
            </a:lvl1pPr>
          </a:lstStyle>
          <a:p>
            <a:pPr lvl="0"/>
            <a:endParaRPr lang="en-US"/>
          </a:p>
        </p:txBody>
      </p:sp>
      <p:sp>
        <p:nvSpPr>
          <p:cNvPr id="16" name="Content Placeholder 3">
            <a:extLst>
              <a:ext uri="{FF2B5EF4-FFF2-40B4-BE49-F238E27FC236}">
                <a16:creationId xmlns:a16="http://schemas.microsoft.com/office/drawing/2014/main" id="{15E51D46-6E46-49A3-A6ED-8ABBB9ED5892}"/>
              </a:ext>
            </a:extLst>
          </p:cNvPr>
          <p:cNvSpPr>
            <a:spLocks noGrp="1"/>
          </p:cNvSpPr>
          <p:nvPr>
            <p:ph sz="quarter" idx="22"/>
          </p:nvPr>
        </p:nvSpPr>
        <p:spPr>
          <a:xfrm>
            <a:off x="6294263" y="2438400"/>
            <a:ext cx="1249362" cy="812800"/>
          </a:xfrm>
        </p:spPr>
        <p:txBody>
          <a:bodyPr/>
          <a:lstStyle>
            <a:lvl1pPr>
              <a:defRPr sz="2000"/>
            </a:lvl1pPr>
          </a:lstStyle>
          <a:p>
            <a:pPr lvl="0"/>
            <a:endParaRPr lang="en-US"/>
          </a:p>
        </p:txBody>
      </p:sp>
      <p:sp>
        <p:nvSpPr>
          <p:cNvPr id="17" name="Content Placeholder 3">
            <a:extLst>
              <a:ext uri="{FF2B5EF4-FFF2-40B4-BE49-F238E27FC236}">
                <a16:creationId xmlns:a16="http://schemas.microsoft.com/office/drawing/2014/main" id="{680D1F3B-1CD6-4FF8-8F92-06A872FEEEC9}"/>
              </a:ext>
            </a:extLst>
          </p:cNvPr>
          <p:cNvSpPr>
            <a:spLocks noGrp="1"/>
          </p:cNvSpPr>
          <p:nvPr>
            <p:ph sz="quarter" idx="23"/>
          </p:nvPr>
        </p:nvSpPr>
        <p:spPr>
          <a:xfrm>
            <a:off x="7787748" y="2438400"/>
            <a:ext cx="1249362" cy="812800"/>
          </a:xfrm>
        </p:spPr>
        <p:txBody>
          <a:bodyPr/>
          <a:lstStyle>
            <a:lvl1pPr>
              <a:defRPr sz="2000"/>
            </a:lvl1pPr>
          </a:lstStyle>
          <a:p>
            <a:pPr lvl="0"/>
            <a:endParaRPr lang="en-US"/>
          </a:p>
        </p:txBody>
      </p:sp>
      <p:sp>
        <p:nvSpPr>
          <p:cNvPr id="18" name="Content Placeholder 3">
            <a:extLst>
              <a:ext uri="{FF2B5EF4-FFF2-40B4-BE49-F238E27FC236}">
                <a16:creationId xmlns:a16="http://schemas.microsoft.com/office/drawing/2014/main" id="{E66CDA6F-534F-4BFA-875D-2D7162F82297}"/>
              </a:ext>
            </a:extLst>
          </p:cNvPr>
          <p:cNvSpPr>
            <a:spLocks noGrp="1"/>
          </p:cNvSpPr>
          <p:nvPr>
            <p:ph sz="quarter" idx="24"/>
          </p:nvPr>
        </p:nvSpPr>
        <p:spPr>
          <a:xfrm>
            <a:off x="9281233" y="2438400"/>
            <a:ext cx="1249362" cy="812800"/>
          </a:xfrm>
        </p:spPr>
        <p:txBody>
          <a:bodyPr/>
          <a:lstStyle>
            <a:lvl1pPr>
              <a:defRPr sz="2000"/>
            </a:lvl1pPr>
          </a:lstStyle>
          <a:p>
            <a:pPr lvl="0"/>
            <a:endParaRPr lang="en-US"/>
          </a:p>
        </p:txBody>
      </p:sp>
    </p:spTree>
    <p:extLst>
      <p:ext uri="{BB962C8B-B14F-4D97-AF65-F5344CB8AC3E}">
        <p14:creationId xmlns:p14="http://schemas.microsoft.com/office/powerpoint/2010/main" val="247381199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21D7C29C-3629-4E98-9068-47B192918DC4}"/>
              </a:ext>
            </a:extLst>
          </p:cNvPr>
          <p:cNvSpPr>
            <a:spLocks noGrp="1"/>
          </p:cNvSpPr>
          <p:nvPr>
            <p:ph sz="quarter" idx="10"/>
          </p:nvPr>
        </p:nvSpPr>
        <p:spPr>
          <a:xfrm>
            <a:off x="281479" y="1363996"/>
            <a:ext cx="1041913" cy="610060"/>
          </a:xfrm>
        </p:spPr>
        <p:txBody>
          <a:bodyPr/>
          <a:lstStyle>
            <a:lvl1pPr>
              <a:defRPr sz="2000"/>
            </a:lvl1pPr>
          </a:lstStyle>
          <a:p>
            <a:pPr lvl="0"/>
            <a:endParaRPr lang="en-US"/>
          </a:p>
        </p:txBody>
      </p:sp>
      <p:sp>
        <p:nvSpPr>
          <p:cNvPr id="5" name="Content Placeholder 3">
            <a:extLst>
              <a:ext uri="{FF2B5EF4-FFF2-40B4-BE49-F238E27FC236}">
                <a16:creationId xmlns:a16="http://schemas.microsoft.com/office/drawing/2014/main" id="{8E9F84A3-5E88-4350-BC1B-C7E34ECB9DAE}"/>
              </a:ext>
            </a:extLst>
          </p:cNvPr>
          <p:cNvSpPr>
            <a:spLocks noGrp="1"/>
          </p:cNvSpPr>
          <p:nvPr>
            <p:ph sz="quarter" idx="11"/>
          </p:nvPr>
        </p:nvSpPr>
        <p:spPr>
          <a:xfrm>
            <a:off x="1604870" y="1363996"/>
            <a:ext cx="1041913" cy="610060"/>
          </a:xfrm>
        </p:spPr>
        <p:txBody>
          <a:bodyPr/>
          <a:lstStyle>
            <a:lvl1pPr>
              <a:defRPr sz="2000"/>
            </a:lvl1pPr>
          </a:lstStyle>
          <a:p>
            <a:pPr lvl="0"/>
            <a:endParaRPr lang="en-US"/>
          </a:p>
        </p:txBody>
      </p:sp>
      <p:sp>
        <p:nvSpPr>
          <p:cNvPr id="6" name="Content Placeholder 3">
            <a:extLst>
              <a:ext uri="{FF2B5EF4-FFF2-40B4-BE49-F238E27FC236}">
                <a16:creationId xmlns:a16="http://schemas.microsoft.com/office/drawing/2014/main" id="{BD37FE0B-ADBF-4379-B6A2-D76740AAD621}"/>
              </a:ext>
            </a:extLst>
          </p:cNvPr>
          <p:cNvSpPr>
            <a:spLocks noGrp="1"/>
          </p:cNvSpPr>
          <p:nvPr>
            <p:ph sz="quarter" idx="12"/>
          </p:nvPr>
        </p:nvSpPr>
        <p:spPr>
          <a:xfrm>
            <a:off x="2928261" y="1363996"/>
            <a:ext cx="1041913" cy="610060"/>
          </a:xfrm>
        </p:spPr>
        <p:txBody>
          <a:bodyPr/>
          <a:lstStyle>
            <a:lvl1pPr>
              <a:defRPr sz="2000"/>
            </a:lvl1pPr>
          </a:lstStyle>
          <a:p>
            <a:pPr lvl="0"/>
            <a:endParaRPr lang="en-US"/>
          </a:p>
        </p:txBody>
      </p:sp>
      <p:sp>
        <p:nvSpPr>
          <p:cNvPr id="7" name="Content Placeholder 3">
            <a:extLst>
              <a:ext uri="{FF2B5EF4-FFF2-40B4-BE49-F238E27FC236}">
                <a16:creationId xmlns:a16="http://schemas.microsoft.com/office/drawing/2014/main" id="{0ED1C8B9-B18D-4578-8B1E-A097151E8412}"/>
              </a:ext>
            </a:extLst>
          </p:cNvPr>
          <p:cNvSpPr>
            <a:spLocks noGrp="1"/>
          </p:cNvSpPr>
          <p:nvPr>
            <p:ph sz="quarter" idx="13"/>
          </p:nvPr>
        </p:nvSpPr>
        <p:spPr>
          <a:xfrm>
            <a:off x="4251652" y="1363996"/>
            <a:ext cx="1041913" cy="610060"/>
          </a:xfrm>
        </p:spPr>
        <p:txBody>
          <a:bodyPr/>
          <a:lstStyle>
            <a:lvl1pPr>
              <a:defRPr sz="2000"/>
            </a:lvl1pPr>
          </a:lstStyle>
          <a:p>
            <a:pPr lvl="0"/>
            <a:endParaRPr lang="en-US"/>
          </a:p>
        </p:txBody>
      </p:sp>
      <p:sp>
        <p:nvSpPr>
          <p:cNvPr id="8" name="Content Placeholder 3">
            <a:extLst>
              <a:ext uri="{FF2B5EF4-FFF2-40B4-BE49-F238E27FC236}">
                <a16:creationId xmlns:a16="http://schemas.microsoft.com/office/drawing/2014/main" id="{D76ECE1F-0222-4510-99DF-231B18142F27}"/>
              </a:ext>
            </a:extLst>
          </p:cNvPr>
          <p:cNvSpPr>
            <a:spLocks noGrp="1"/>
          </p:cNvSpPr>
          <p:nvPr>
            <p:ph sz="quarter" idx="14"/>
          </p:nvPr>
        </p:nvSpPr>
        <p:spPr>
          <a:xfrm>
            <a:off x="5575043" y="1363996"/>
            <a:ext cx="1041913" cy="610060"/>
          </a:xfrm>
        </p:spPr>
        <p:txBody>
          <a:bodyPr/>
          <a:lstStyle>
            <a:lvl1pPr>
              <a:defRPr sz="2000"/>
            </a:lvl1pPr>
          </a:lstStyle>
          <a:p>
            <a:pPr lvl="0"/>
            <a:endParaRPr lang="en-US"/>
          </a:p>
        </p:txBody>
      </p:sp>
      <p:sp>
        <p:nvSpPr>
          <p:cNvPr id="9" name="Content Placeholder 3">
            <a:extLst>
              <a:ext uri="{FF2B5EF4-FFF2-40B4-BE49-F238E27FC236}">
                <a16:creationId xmlns:a16="http://schemas.microsoft.com/office/drawing/2014/main" id="{DD6E40EE-3C59-4164-95B0-CF7CC671C83A}"/>
              </a:ext>
            </a:extLst>
          </p:cNvPr>
          <p:cNvSpPr>
            <a:spLocks noGrp="1"/>
          </p:cNvSpPr>
          <p:nvPr>
            <p:ph sz="quarter" idx="15"/>
          </p:nvPr>
        </p:nvSpPr>
        <p:spPr>
          <a:xfrm>
            <a:off x="6898434" y="1363996"/>
            <a:ext cx="1041913" cy="610060"/>
          </a:xfrm>
        </p:spPr>
        <p:txBody>
          <a:bodyPr/>
          <a:lstStyle>
            <a:lvl1pPr>
              <a:defRPr sz="2000"/>
            </a:lvl1pPr>
          </a:lstStyle>
          <a:p>
            <a:pPr lvl="0"/>
            <a:endParaRPr lang="en-US"/>
          </a:p>
        </p:txBody>
      </p:sp>
      <p:sp>
        <p:nvSpPr>
          <p:cNvPr id="10" name="Content Placeholder 3">
            <a:extLst>
              <a:ext uri="{FF2B5EF4-FFF2-40B4-BE49-F238E27FC236}">
                <a16:creationId xmlns:a16="http://schemas.microsoft.com/office/drawing/2014/main" id="{26567086-9525-4276-B112-7862251CD306}"/>
              </a:ext>
            </a:extLst>
          </p:cNvPr>
          <p:cNvSpPr>
            <a:spLocks noGrp="1"/>
          </p:cNvSpPr>
          <p:nvPr>
            <p:ph sz="quarter" idx="16"/>
          </p:nvPr>
        </p:nvSpPr>
        <p:spPr>
          <a:xfrm>
            <a:off x="8221825" y="1363996"/>
            <a:ext cx="1041913" cy="610060"/>
          </a:xfrm>
        </p:spPr>
        <p:txBody>
          <a:bodyPr/>
          <a:lstStyle>
            <a:lvl1pPr>
              <a:defRPr sz="2000"/>
            </a:lvl1pPr>
          </a:lstStyle>
          <a:p>
            <a:pPr lvl="0"/>
            <a:endParaRPr lang="en-US"/>
          </a:p>
        </p:txBody>
      </p:sp>
      <p:sp>
        <p:nvSpPr>
          <p:cNvPr id="11" name="Content Placeholder 3">
            <a:extLst>
              <a:ext uri="{FF2B5EF4-FFF2-40B4-BE49-F238E27FC236}">
                <a16:creationId xmlns:a16="http://schemas.microsoft.com/office/drawing/2014/main" id="{2A371A44-A8CD-4E44-8794-AC661262E8AA}"/>
              </a:ext>
            </a:extLst>
          </p:cNvPr>
          <p:cNvSpPr>
            <a:spLocks noGrp="1"/>
          </p:cNvSpPr>
          <p:nvPr>
            <p:ph sz="quarter" idx="17"/>
          </p:nvPr>
        </p:nvSpPr>
        <p:spPr>
          <a:xfrm>
            <a:off x="9545216" y="1363996"/>
            <a:ext cx="1041913" cy="610060"/>
          </a:xfrm>
        </p:spPr>
        <p:txBody>
          <a:bodyPr/>
          <a:lstStyle>
            <a:lvl1pPr>
              <a:defRPr sz="2000"/>
            </a:lvl1pPr>
          </a:lstStyle>
          <a:p>
            <a:pPr lvl="0"/>
            <a:endParaRPr lang="en-US"/>
          </a:p>
        </p:txBody>
      </p:sp>
      <p:sp>
        <p:nvSpPr>
          <p:cNvPr id="12" name="Content Placeholder 3">
            <a:extLst>
              <a:ext uri="{FF2B5EF4-FFF2-40B4-BE49-F238E27FC236}">
                <a16:creationId xmlns:a16="http://schemas.microsoft.com/office/drawing/2014/main" id="{21884771-7891-44D5-8EBC-BC07866BF2D4}"/>
              </a:ext>
            </a:extLst>
          </p:cNvPr>
          <p:cNvSpPr>
            <a:spLocks noGrp="1"/>
          </p:cNvSpPr>
          <p:nvPr>
            <p:ph sz="quarter" idx="18"/>
          </p:nvPr>
        </p:nvSpPr>
        <p:spPr>
          <a:xfrm>
            <a:off x="10868607" y="1363996"/>
            <a:ext cx="1041913" cy="610060"/>
          </a:xfrm>
        </p:spPr>
        <p:txBody>
          <a:bodyPr/>
          <a:lstStyle>
            <a:lvl1pPr>
              <a:defRPr sz="2000"/>
            </a:lvl1pPr>
          </a:lstStyle>
          <a:p>
            <a:pPr lvl="0"/>
            <a:endParaRPr lang="en-US"/>
          </a:p>
        </p:txBody>
      </p:sp>
    </p:spTree>
    <p:extLst>
      <p:ext uri="{BB962C8B-B14F-4D97-AF65-F5344CB8AC3E}">
        <p14:creationId xmlns:p14="http://schemas.microsoft.com/office/powerpoint/2010/main" val="126971777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8" name="Straight Arrow Connector 7">
            <a:extLst>
              <a:ext uri="{FF2B5EF4-FFF2-40B4-BE49-F238E27FC236}">
                <a16:creationId xmlns:a16="http://schemas.microsoft.com/office/drawing/2014/main" id="{72528841-72D2-49B3-AF40-EB995138A078}"/>
              </a:ext>
              <a:ext uri="{C183D7F6-B498-43B3-948B-1728B52AA6E4}">
                <adec:decorative xmlns:adec="http://schemas.microsoft.com/office/drawing/2017/decorative" val="1"/>
              </a:ext>
            </a:extLst>
          </p:cNvPr>
          <p:cNvCxnSpPr>
            <a:cxnSpLocks/>
          </p:cNvCxnSpPr>
          <p:nvPr userDrawn="1"/>
        </p:nvCxnSpPr>
        <p:spPr>
          <a:xfrm>
            <a:off x="2529840" y="6033113"/>
            <a:ext cx="7132320" cy="0"/>
          </a:xfrm>
          <a:prstGeom prst="straightConnector1">
            <a:avLst/>
          </a:prstGeom>
          <a:ln w="19050">
            <a:solidFill>
              <a:schemeClr val="tx2"/>
            </a:solidFill>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E6243F7-E445-48F0-AAF4-F1C79616C9CC}"/>
              </a:ext>
              <a:ext uri="{C183D7F6-B498-43B3-948B-1728B52AA6E4}">
                <adec:decorative xmlns:adec="http://schemas.microsoft.com/office/drawing/2017/decorative" val="1"/>
              </a:ext>
            </a:extLst>
          </p:cNvPr>
          <p:cNvCxnSpPr>
            <a:cxnSpLocks/>
          </p:cNvCxnSpPr>
          <p:nvPr/>
        </p:nvCxnSpPr>
        <p:spPr>
          <a:xfrm>
            <a:off x="1988642"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CC14B5-5AFD-40EF-8F26-F7C04747E6EF}"/>
              </a:ext>
              <a:ext uri="{C183D7F6-B498-43B3-948B-1728B52AA6E4}">
                <adec:decorative xmlns:adec="http://schemas.microsoft.com/office/drawing/2017/decorative" val="1"/>
              </a:ext>
            </a:extLst>
          </p:cNvPr>
          <p:cNvCxnSpPr>
            <a:cxnSpLocks/>
          </p:cNvCxnSpPr>
          <p:nvPr userDrawn="1"/>
        </p:nvCxnSpPr>
        <p:spPr>
          <a:xfrm>
            <a:off x="5720993"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43C5D0-7AC2-4D97-BFA8-1D30460C77CB}"/>
              </a:ext>
              <a:ext uri="{C183D7F6-B498-43B3-948B-1728B52AA6E4}">
                <adec:decorative xmlns:adec="http://schemas.microsoft.com/office/drawing/2017/decorative" val="1"/>
              </a:ext>
            </a:extLst>
          </p:cNvPr>
          <p:cNvCxnSpPr>
            <a:cxnSpLocks/>
          </p:cNvCxnSpPr>
          <p:nvPr userDrawn="1"/>
        </p:nvCxnSpPr>
        <p:spPr>
          <a:xfrm>
            <a:off x="9359548"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00E55C4-18D0-4A24-8858-041E0CC91A67}"/>
              </a:ext>
            </a:extLst>
          </p:cNvPr>
          <p:cNvSpPr>
            <a:spLocks noGrp="1"/>
          </p:cNvSpPr>
          <p:nvPr userDrawn="1">
            <p:ph sz="quarter" idx="10"/>
          </p:nvPr>
        </p:nvSpPr>
        <p:spPr>
          <a:xfrm>
            <a:off x="1431536" y="1477683"/>
            <a:ext cx="1258580" cy="669106"/>
          </a:xfrm>
        </p:spPr>
        <p:txBody>
          <a:bodyPr/>
          <a:lstStyle>
            <a:lvl1pPr>
              <a:defRPr sz="2000"/>
            </a:lvl1pPr>
          </a:lstStyle>
          <a:p>
            <a:pPr lvl="0"/>
            <a:endParaRPr lang="en-US"/>
          </a:p>
        </p:txBody>
      </p:sp>
      <p:sp>
        <p:nvSpPr>
          <p:cNvPr id="5" name="Content Placeholder 3">
            <a:extLst>
              <a:ext uri="{FF2B5EF4-FFF2-40B4-BE49-F238E27FC236}">
                <a16:creationId xmlns:a16="http://schemas.microsoft.com/office/drawing/2014/main" id="{339A2116-9503-4C7E-91FF-14F20DD73940}"/>
              </a:ext>
            </a:extLst>
          </p:cNvPr>
          <p:cNvSpPr>
            <a:spLocks noGrp="1"/>
          </p:cNvSpPr>
          <p:nvPr userDrawn="1">
            <p:ph sz="quarter" idx="11"/>
          </p:nvPr>
        </p:nvSpPr>
        <p:spPr>
          <a:xfrm>
            <a:off x="4121652" y="1477683"/>
            <a:ext cx="1258580" cy="669106"/>
          </a:xfrm>
        </p:spPr>
        <p:txBody>
          <a:bodyPr/>
          <a:lstStyle>
            <a:lvl1pPr>
              <a:defRPr sz="2000"/>
            </a:lvl1pPr>
          </a:lstStyle>
          <a:p>
            <a:pPr lvl="0"/>
            <a:endParaRPr lang="en-US"/>
          </a:p>
        </p:txBody>
      </p:sp>
      <p:sp>
        <p:nvSpPr>
          <p:cNvPr id="6" name="Content Placeholder 3">
            <a:extLst>
              <a:ext uri="{FF2B5EF4-FFF2-40B4-BE49-F238E27FC236}">
                <a16:creationId xmlns:a16="http://schemas.microsoft.com/office/drawing/2014/main" id="{368AAE9C-A162-4F5C-B40C-DEB5FB1FE447}"/>
              </a:ext>
            </a:extLst>
          </p:cNvPr>
          <p:cNvSpPr>
            <a:spLocks noGrp="1"/>
          </p:cNvSpPr>
          <p:nvPr userDrawn="1">
            <p:ph sz="quarter" idx="12"/>
          </p:nvPr>
        </p:nvSpPr>
        <p:spPr>
          <a:xfrm>
            <a:off x="6811768" y="1477683"/>
            <a:ext cx="1258580" cy="669106"/>
          </a:xfrm>
        </p:spPr>
        <p:txBody>
          <a:bodyPr/>
          <a:lstStyle>
            <a:lvl1pPr>
              <a:defRPr sz="2000"/>
            </a:lvl1pPr>
          </a:lstStyle>
          <a:p>
            <a:pPr lvl="0"/>
            <a:endParaRPr lang="en-US"/>
          </a:p>
        </p:txBody>
      </p:sp>
      <p:sp>
        <p:nvSpPr>
          <p:cNvPr id="7" name="Content Placeholder 3">
            <a:extLst>
              <a:ext uri="{FF2B5EF4-FFF2-40B4-BE49-F238E27FC236}">
                <a16:creationId xmlns:a16="http://schemas.microsoft.com/office/drawing/2014/main" id="{BC19B54B-0ACD-42A0-B5BD-E5868EE5BDDF}"/>
              </a:ext>
            </a:extLst>
          </p:cNvPr>
          <p:cNvSpPr>
            <a:spLocks noGrp="1"/>
          </p:cNvSpPr>
          <p:nvPr userDrawn="1">
            <p:ph sz="quarter" idx="13"/>
          </p:nvPr>
        </p:nvSpPr>
        <p:spPr>
          <a:xfrm>
            <a:off x="9501884" y="1477683"/>
            <a:ext cx="1258580" cy="669106"/>
          </a:xfrm>
        </p:spPr>
        <p:txBody>
          <a:bodyPr/>
          <a:lstStyle>
            <a:lvl1pPr>
              <a:defRPr sz="2000"/>
            </a:lvl1pPr>
          </a:lstStyle>
          <a:p>
            <a:pPr lvl="0"/>
            <a:endParaRPr lang="en-US"/>
          </a:p>
        </p:txBody>
      </p:sp>
    </p:spTree>
    <p:extLst>
      <p:ext uri="{BB962C8B-B14F-4D97-AF65-F5344CB8AC3E}">
        <p14:creationId xmlns:p14="http://schemas.microsoft.com/office/powerpoint/2010/main" val="371839817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18FFA220-85C3-41CF-B187-67998660B78B}"/>
              </a:ext>
              <a:ext uri="{C183D7F6-B498-43B3-948B-1728B52AA6E4}">
                <adec:decorative xmlns:adec="http://schemas.microsoft.com/office/drawing/2017/decorative" val="1"/>
              </a:ext>
            </a:extLst>
          </p:cNvPr>
          <p:cNvCxnSpPr>
            <a:cxnSpLocks/>
          </p:cNvCxnSpPr>
          <p:nvPr/>
        </p:nvCxnSpPr>
        <p:spPr>
          <a:xfrm>
            <a:off x="1988642"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21A92E-52ED-42CD-9093-0CD34789F0AD}"/>
              </a:ext>
              <a:ext uri="{C183D7F6-B498-43B3-948B-1728B52AA6E4}">
                <adec:decorative xmlns:adec="http://schemas.microsoft.com/office/drawing/2017/decorative" val="1"/>
              </a:ext>
            </a:extLst>
          </p:cNvPr>
          <p:cNvCxnSpPr>
            <a:cxnSpLocks/>
          </p:cNvCxnSpPr>
          <p:nvPr userDrawn="1"/>
        </p:nvCxnSpPr>
        <p:spPr>
          <a:xfrm>
            <a:off x="5720993"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2C46C0-92A6-43A8-91FF-56666A38A2E3}"/>
              </a:ext>
              <a:ext uri="{C183D7F6-B498-43B3-948B-1728B52AA6E4}">
                <adec:decorative xmlns:adec="http://schemas.microsoft.com/office/drawing/2017/decorative" val="1"/>
              </a:ext>
            </a:extLst>
          </p:cNvPr>
          <p:cNvCxnSpPr>
            <a:cxnSpLocks/>
          </p:cNvCxnSpPr>
          <p:nvPr userDrawn="1"/>
        </p:nvCxnSpPr>
        <p:spPr>
          <a:xfrm>
            <a:off x="9359548"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3F4611-0B1D-4BDB-8381-1206F251DF42}"/>
              </a:ext>
              <a:ext uri="{C183D7F6-B498-43B3-948B-1728B52AA6E4}">
                <adec:decorative xmlns:adec="http://schemas.microsoft.com/office/drawing/2017/decorative" val="1"/>
              </a:ext>
            </a:extLst>
          </p:cNvPr>
          <p:cNvCxnSpPr>
            <a:cxnSpLocks/>
          </p:cNvCxnSpPr>
          <p:nvPr userDrawn="1"/>
        </p:nvCxnSpPr>
        <p:spPr>
          <a:xfrm>
            <a:off x="2529840" y="5322933"/>
            <a:ext cx="7132320" cy="0"/>
          </a:xfrm>
          <a:prstGeom prst="straightConnector1">
            <a:avLst/>
          </a:prstGeom>
          <a:ln w="19050">
            <a:solidFill>
              <a:schemeClr val="tx2"/>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 name="Content Placeholder 3">
            <a:extLst>
              <a:ext uri="{FF2B5EF4-FFF2-40B4-BE49-F238E27FC236}">
                <a16:creationId xmlns:a16="http://schemas.microsoft.com/office/drawing/2014/main" id="{720FFAF9-E6B8-45A2-AB18-119E8B2481C2}"/>
              </a:ext>
            </a:extLst>
          </p:cNvPr>
          <p:cNvSpPr>
            <a:spLocks noGrp="1"/>
          </p:cNvSpPr>
          <p:nvPr userDrawn="1">
            <p:ph sz="quarter" idx="10"/>
          </p:nvPr>
        </p:nvSpPr>
        <p:spPr>
          <a:xfrm>
            <a:off x="1141730" y="1409700"/>
            <a:ext cx="1414462" cy="787400"/>
          </a:xfrm>
        </p:spPr>
        <p:txBody>
          <a:bodyPr/>
          <a:lstStyle>
            <a:lvl1pPr>
              <a:defRPr sz="2000"/>
            </a:lvl1pPr>
          </a:lstStyle>
          <a:p>
            <a:pPr lvl="0"/>
            <a:endParaRPr lang="en-US"/>
          </a:p>
        </p:txBody>
      </p:sp>
      <p:sp>
        <p:nvSpPr>
          <p:cNvPr id="5" name="Content Placeholder 3">
            <a:extLst>
              <a:ext uri="{FF2B5EF4-FFF2-40B4-BE49-F238E27FC236}">
                <a16:creationId xmlns:a16="http://schemas.microsoft.com/office/drawing/2014/main" id="{F41301CF-7354-42B1-BCCA-874F44269751}"/>
              </a:ext>
            </a:extLst>
          </p:cNvPr>
          <p:cNvSpPr>
            <a:spLocks noGrp="1"/>
          </p:cNvSpPr>
          <p:nvPr userDrawn="1">
            <p:ph sz="quarter" idx="11"/>
          </p:nvPr>
        </p:nvSpPr>
        <p:spPr>
          <a:xfrm>
            <a:off x="3863022" y="1409700"/>
            <a:ext cx="1414462" cy="787400"/>
          </a:xfrm>
        </p:spPr>
        <p:txBody>
          <a:bodyPr/>
          <a:lstStyle>
            <a:lvl1pPr>
              <a:defRPr sz="2000"/>
            </a:lvl1pPr>
          </a:lstStyle>
          <a:p>
            <a:pPr lvl="0"/>
            <a:endParaRPr lang="en-US"/>
          </a:p>
        </p:txBody>
      </p:sp>
      <p:sp>
        <p:nvSpPr>
          <p:cNvPr id="6" name="Content Placeholder 3">
            <a:extLst>
              <a:ext uri="{FF2B5EF4-FFF2-40B4-BE49-F238E27FC236}">
                <a16:creationId xmlns:a16="http://schemas.microsoft.com/office/drawing/2014/main" id="{6EB0388F-DF98-4A05-BDD3-D174C693ECAE}"/>
              </a:ext>
            </a:extLst>
          </p:cNvPr>
          <p:cNvSpPr>
            <a:spLocks noGrp="1"/>
          </p:cNvSpPr>
          <p:nvPr userDrawn="1">
            <p:ph sz="quarter" idx="12"/>
          </p:nvPr>
        </p:nvSpPr>
        <p:spPr>
          <a:xfrm>
            <a:off x="6584314" y="1409700"/>
            <a:ext cx="1414462" cy="787400"/>
          </a:xfrm>
        </p:spPr>
        <p:txBody>
          <a:bodyPr/>
          <a:lstStyle>
            <a:lvl1pPr>
              <a:defRPr sz="2000"/>
            </a:lvl1pPr>
          </a:lstStyle>
          <a:p>
            <a:pPr lvl="0"/>
            <a:endParaRPr lang="en-US"/>
          </a:p>
        </p:txBody>
      </p:sp>
      <p:sp>
        <p:nvSpPr>
          <p:cNvPr id="7" name="Content Placeholder 3">
            <a:extLst>
              <a:ext uri="{FF2B5EF4-FFF2-40B4-BE49-F238E27FC236}">
                <a16:creationId xmlns:a16="http://schemas.microsoft.com/office/drawing/2014/main" id="{99E3B26B-63C8-4D4A-968D-C11824C5541C}"/>
              </a:ext>
            </a:extLst>
          </p:cNvPr>
          <p:cNvSpPr>
            <a:spLocks noGrp="1"/>
          </p:cNvSpPr>
          <p:nvPr userDrawn="1">
            <p:ph sz="quarter" idx="13"/>
          </p:nvPr>
        </p:nvSpPr>
        <p:spPr>
          <a:xfrm>
            <a:off x="9305606" y="1409700"/>
            <a:ext cx="1414462" cy="787400"/>
          </a:xfrm>
        </p:spPr>
        <p:txBody>
          <a:bodyPr/>
          <a:lstStyle>
            <a:lvl1pPr>
              <a:defRPr sz="2000"/>
            </a:lvl1pPr>
          </a:lstStyle>
          <a:p>
            <a:pPr lvl="0"/>
            <a:endParaRPr lang="en-US"/>
          </a:p>
        </p:txBody>
      </p:sp>
    </p:spTree>
    <p:extLst>
      <p:ext uri="{BB962C8B-B14F-4D97-AF65-F5344CB8AC3E}">
        <p14:creationId xmlns:p14="http://schemas.microsoft.com/office/powerpoint/2010/main" val="18408030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B1083D7B-984B-4B2B-AB6E-0C62A3791447}"/>
              </a:ext>
            </a:extLst>
          </p:cNvPr>
          <p:cNvSpPr>
            <a:spLocks noGrp="1"/>
          </p:cNvSpPr>
          <p:nvPr>
            <p:ph sz="quarter" idx="10"/>
          </p:nvPr>
        </p:nvSpPr>
        <p:spPr>
          <a:xfrm>
            <a:off x="1435837" y="1998100"/>
            <a:ext cx="1277784" cy="698705"/>
          </a:xfrm>
        </p:spPr>
        <p:txBody>
          <a:bodyPr/>
          <a:lstStyle/>
          <a:p>
            <a:pPr lvl="0"/>
            <a:endParaRPr lang="en-US"/>
          </a:p>
        </p:txBody>
      </p:sp>
      <p:sp>
        <p:nvSpPr>
          <p:cNvPr id="5" name="Content Placeholder 3">
            <a:extLst>
              <a:ext uri="{FF2B5EF4-FFF2-40B4-BE49-F238E27FC236}">
                <a16:creationId xmlns:a16="http://schemas.microsoft.com/office/drawing/2014/main" id="{33B9F9C6-2E2E-477B-8839-CE9B5FA9D04A}"/>
              </a:ext>
            </a:extLst>
          </p:cNvPr>
          <p:cNvSpPr>
            <a:spLocks noGrp="1"/>
          </p:cNvSpPr>
          <p:nvPr>
            <p:ph sz="quarter" idx="11"/>
          </p:nvPr>
        </p:nvSpPr>
        <p:spPr>
          <a:xfrm>
            <a:off x="4129794" y="1998100"/>
            <a:ext cx="1277784" cy="698705"/>
          </a:xfrm>
        </p:spPr>
        <p:txBody>
          <a:bodyPr/>
          <a:lstStyle/>
          <a:p>
            <a:pPr lvl="0"/>
            <a:endParaRPr lang="en-US"/>
          </a:p>
        </p:txBody>
      </p:sp>
      <p:sp>
        <p:nvSpPr>
          <p:cNvPr id="6" name="Content Placeholder 3">
            <a:extLst>
              <a:ext uri="{FF2B5EF4-FFF2-40B4-BE49-F238E27FC236}">
                <a16:creationId xmlns:a16="http://schemas.microsoft.com/office/drawing/2014/main" id="{F2D0CADA-BBE5-42C0-82C7-2156C2FCF8CB}"/>
              </a:ext>
            </a:extLst>
          </p:cNvPr>
          <p:cNvSpPr>
            <a:spLocks noGrp="1"/>
          </p:cNvSpPr>
          <p:nvPr>
            <p:ph sz="quarter" idx="12"/>
          </p:nvPr>
        </p:nvSpPr>
        <p:spPr>
          <a:xfrm>
            <a:off x="6823751" y="1998100"/>
            <a:ext cx="1277784" cy="698705"/>
          </a:xfrm>
        </p:spPr>
        <p:txBody>
          <a:bodyPr/>
          <a:lstStyle/>
          <a:p>
            <a:pPr lvl="0"/>
            <a:endParaRPr lang="en-US"/>
          </a:p>
        </p:txBody>
      </p:sp>
      <p:sp>
        <p:nvSpPr>
          <p:cNvPr id="7" name="Content Placeholder 3">
            <a:extLst>
              <a:ext uri="{FF2B5EF4-FFF2-40B4-BE49-F238E27FC236}">
                <a16:creationId xmlns:a16="http://schemas.microsoft.com/office/drawing/2014/main" id="{B6E8F8E2-36B6-42A2-A480-B1E05FB6D7F6}"/>
              </a:ext>
            </a:extLst>
          </p:cNvPr>
          <p:cNvSpPr>
            <a:spLocks noGrp="1"/>
          </p:cNvSpPr>
          <p:nvPr>
            <p:ph sz="quarter" idx="13"/>
          </p:nvPr>
        </p:nvSpPr>
        <p:spPr>
          <a:xfrm>
            <a:off x="9517708" y="1998100"/>
            <a:ext cx="1277784" cy="698705"/>
          </a:xfrm>
        </p:spPr>
        <p:txBody>
          <a:bodyPr/>
          <a:lstStyle/>
          <a:p>
            <a:pPr lvl="0"/>
            <a:endParaRPr lang="en-US"/>
          </a:p>
        </p:txBody>
      </p:sp>
    </p:spTree>
    <p:extLst>
      <p:ext uri="{BB962C8B-B14F-4D97-AF65-F5344CB8AC3E}">
        <p14:creationId xmlns:p14="http://schemas.microsoft.com/office/powerpoint/2010/main" val="162848667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6B22-BAAE-4B42-8B66-0433432F1B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67792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617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00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419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pic>
        <p:nvPicPr>
          <p:cNvPr id="3" name="Picture 2">
            <a:extLst>
              <a:ext uri="{FF2B5EF4-FFF2-40B4-BE49-F238E27FC236}">
                <a16:creationId xmlns:a16="http://schemas.microsoft.com/office/drawing/2014/main" id="{344AD89C-CDA3-4495-A4B2-0C48B470B5BA}"/>
              </a:ext>
            </a:extLst>
          </p:cNvPr>
          <p:cNvPicPr>
            <a:picLocks noChangeAspect="1"/>
          </p:cNvPicPr>
          <p:nvPr userDrawn="1"/>
        </p:nvPicPr>
        <p:blipFill rotWithShape="1">
          <a:blip r:embed="rId2">
            <a:duotone>
              <a:schemeClr val="accent3">
                <a:shade val="45000"/>
                <a:satMod val="135000"/>
              </a:schemeClr>
              <a:prstClr val="white"/>
            </a:duotone>
            <a:alphaModFix amt="72000"/>
          </a:blip>
          <a:srcRect t="11081" r="31481" b="525"/>
          <a:stretch/>
        </p:blipFill>
        <p:spPr>
          <a:xfrm>
            <a:off x="6592536" y="2"/>
            <a:ext cx="5599464" cy="6857998"/>
          </a:xfrm>
          <a:prstGeom prst="rect">
            <a:avLst/>
          </a:prstGeom>
        </p:spPr>
      </p:pic>
      <p:cxnSp>
        <p:nvCxnSpPr>
          <p:cNvPr id="4" name="Straight Connector 3">
            <a:extLst>
              <a:ext uri="{FF2B5EF4-FFF2-40B4-BE49-F238E27FC236}">
                <a16:creationId xmlns:a16="http://schemas.microsoft.com/office/drawing/2014/main" id="{AA20EF38-22B7-4EE8-AA19-16FA25F98B84}"/>
              </a:ext>
            </a:extLst>
          </p:cNvPr>
          <p:cNvCxnSpPr>
            <a:cxnSpLocks/>
          </p:cNvCxnSpPr>
          <p:nvPr userDrawn="1"/>
        </p:nvCxnSpPr>
        <p:spPr>
          <a:xfrm>
            <a:off x="0" y="3772073"/>
            <a:ext cx="2124364" cy="0"/>
          </a:xfrm>
          <a:prstGeom prst="line">
            <a:avLst/>
          </a:prstGeom>
          <a:ln w="28575">
            <a:gradFill>
              <a:gsLst>
                <a:gs pos="0">
                  <a:schemeClr val="bg2"/>
                </a:gs>
                <a:gs pos="100000">
                  <a:schemeClr val="accent3"/>
                </a:gs>
              </a:gsLst>
              <a:lin ang="0" scaled="0"/>
            </a:gradFill>
            <a:headEnd type="none" w="lg"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27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9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944581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ity Backgroun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1" y="-1"/>
            <a:ext cx="12192000" cy="6856953"/>
          </a:xfrm>
          <a:prstGeom prst="rect">
            <a:avLst/>
          </a:prstGeom>
        </p:spPr>
      </p:pic>
      <p:sp>
        <p:nvSpPr>
          <p:cNvPr id="4" name="Rectangle 3"/>
          <p:cNvSpPr/>
          <p:nvPr userDrawn="1"/>
        </p:nvSpPr>
        <p:spPr bwMode="auto">
          <a:xfrm>
            <a:off x="-1" y="0"/>
            <a:ext cx="12192001" cy="685800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13735743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388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5437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418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Section Title 2" preserve="1">
  <p:cSld name="2_Section Title 2">
    <p:spTree>
      <p:nvGrpSpPr>
        <p:cNvPr id="1" name="Shape 188"/>
        <p:cNvGrpSpPr/>
        <p:nvPr/>
      </p:nvGrpSpPr>
      <p:grpSpPr>
        <a:xfrm>
          <a:off x="0" y="0"/>
          <a:ext cx="0" cy="0"/>
          <a:chOff x="0" y="0"/>
          <a:chExt cx="0" cy="0"/>
        </a:xfrm>
      </p:grpSpPr>
      <p:sp>
        <p:nvSpPr>
          <p:cNvPr id="189" name="Google Shape;189;gb98d7bd797_0_2770"/>
          <p:cNvSpPr txBox="1">
            <a:spLocks noGrp="1"/>
          </p:cNvSpPr>
          <p:nvPr>
            <p:ph type="title"/>
          </p:nvPr>
        </p:nvSpPr>
        <p:spPr>
          <a:xfrm>
            <a:off x="1220555" y="3465204"/>
            <a:ext cx="83076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600"/>
              <a:buFont typeface="Quattrocento Sans"/>
              <a:buNone/>
              <a:defRPr dirty="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gb98d7bd797_0_2770"/>
          <p:cNvSpPr txBox="1">
            <a:spLocks noGrp="1"/>
          </p:cNvSpPr>
          <p:nvPr>
            <p:ph type="body" idx="1"/>
          </p:nvPr>
        </p:nvSpPr>
        <p:spPr>
          <a:xfrm>
            <a:off x="1220554" y="4305258"/>
            <a:ext cx="8307600" cy="369300"/>
          </a:xfrm>
          <a:prstGeom prst="rect">
            <a:avLst/>
          </a:prstGeom>
          <a:noFill/>
          <a:ln>
            <a:noFill/>
          </a:ln>
        </p:spPr>
        <p:txBody>
          <a:bodyPr spcFirstLastPara="1" wrap="square" lIns="0" tIns="0" rIns="0" bIns="0" anchor="t" anchorCtr="0">
            <a:noAutofit/>
          </a:bodyPr>
          <a:lstStyle>
            <a:lvl1pPr marL="3175" lvl="0" indent="-3175" algn="l" rtl="0">
              <a:lnSpc>
                <a:spcPct val="100000"/>
              </a:lnSpc>
              <a:spcBef>
                <a:spcPts val="0"/>
              </a:spcBef>
              <a:spcAft>
                <a:spcPts val="0"/>
              </a:spcAft>
              <a:buClr>
                <a:schemeClr val="lt1"/>
              </a:buClr>
              <a:buSzPts val="2160"/>
              <a:buFont typeface="Arial"/>
              <a:buNone/>
              <a:defRPr sz="2400">
                <a:solidFill>
                  <a:schemeClr val="accent2"/>
                </a:solidFill>
                <a:latin typeface="+mj-lt"/>
              </a:defRPr>
            </a:lvl1pPr>
            <a:lvl2pPr marL="914400" lvl="1" indent="-228600" algn="l" rtl="0">
              <a:lnSpc>
                <a:spcPct val="100000"/>
              </a:lnSpc>
              <a:spcBef>
                <a:spcPts val="360"/>
              </a:spcBef>
              <a:spcAft>
                <a:spcPts val="0"/>
              </a:spcAft>
              <a:buClr>
                <a:schemeClr val="lt1"/>
              </a:buClr>
              <a:buSzPts val="1620"/>
              <a:buNone/>
              <a:defRPr/>
            </a:lvl2pPr>
            <a:lvl3pPr marL="1371600" lvl="2" indent="-228600" algn="l" rtl="0">
              <a:lnSpc>
                <a:spcPct val="100000"/>
              </a:lnSpc>
              <a:spcBef>
                <a:spcPts val="360"/>
              </a:spcBef>
              <a:spcAft>
                <a:spcPts val="0"/>
              </a:spcAft>
              <a:buClr>
                <a:schemeClr val="lt1"/>
              </a:buClr>
              <a:buSzPts val="1620"/>
              <a:buNone/>
              <a:defRPr/>
            </a:lvl3pPr>
            <a:lvl4pPr marL="1828800" lvl="3" indent="-228600" algn="l" rtl="0">
              <a:lnSpc>
                <a:spcPct val="100000"/>
              </a:lnSpc>
              <a:spcBef>
                <a:spcPts val="360"/>
              </a:spcBef>
              <a:spcAft>
                <a:spcPts val="0"/>
              </a:spcAft>
              <a:buClr>
                <a:schemeClr val="lt1"/>
              </a:buClr>
              <a:buSzPts val="1620"/>
              <a:buNone/>
              <a:defRPr/>
            </a:lvl4pPr>
            <a:lvl5pPr marL="2286000" lvl="4" indent="-228600" algn="l" rtl="0">
              <a:lnSpc>
                <a:spcPct val="100000"/>
              </a:lnSpc>
              <a:spcBef>
                <a:spcPts val="360"/>
              </a:spcBef>
              <a:spcAft>
                <a:spcPts val="0"/>
              </a:spcAft>
              <a:buClr>
                <a:schemeClr val="lt1"/>
              </a:buClr>
              <a:buSzPts val="1620"/>
              <a:buNone/>
              <a:defRPr/>
            </a:lvl5pPr>
            <a:lvl6pPr marL="2743200" lvl="5" indent="-228600" algn="l" rtl="0">
              <a:spcBef>
                <a:spcPts val="360"/>
              </a:spcBef>
              <a:spcAft>
                <a:spcPts val="0"/>
              </a:spcAft>
              <a:buClr>
                <a:schemeClr val="lt1"/>
              </a:buClr>
              <a:buSzPts val="1800"/>
              <a:buNone/>
              <a:defRPr/>
            </a:lvl6pPr>
            <a:lvl7pPr marL="3200400" lvl="6" indent="-228600" algn="l" rtl="0">
              <a:spcBef>
                <a:spcPts val="360"/>
              </a:spcBef>
              <a:spcAft>
                <a:spcPts val="0"/>
              </a:spcAft>
              <a:buClr>
                <a:schemeClr val="lt1"/>
              </a:buClr>
              <a:buSzPts val="1800"/>
              <a:buNone/>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lt1"/>
              </a:buClr>
              <a:buSzPts val="1800"/>
              <a:buChar char="•"/>
              <a:defRPr/>
            </a:lvl9pPr>
          </a:lstStyle>
          <a:p>
            <a:endParaRPr/>
          </a:p>
        </p:txBody>
      </p:sp>
      <p:cxnSp>
        <p:nvCxnSpPr>
          <p:cNvPr id="191" name="Google Shape;191;gb98d7bd797_0_2770"/>
          <p:cNvCxnSpPr/>
          <p:nvPr/>
        </p:nvCxnSpPr>
        <p:spPr>
          <a:xfrm>
            <a:off x="1220554" y="4194324"/>
            <a:ext cx="8816100" cy="0"/>
          </a:xfrm>
          <a:prstGeom prst="straightConnector1">
            <a:avLst/>
          </a:prstGeom>
          <a:noFill/>
          <a:ln w="12700" cap="flat" cmpd="sng">
            <a:solidFill>
              <a:schemeClr val="accent2"/>
            </a:solidFill>
            <a:prstDash val="solid"/>
            <a:round/>
            <a:headEnd type="none" w="sm" len="sm"/>
            <a:tailEnd type="none" w="sm" len="sm"/>
          </a:ln>
        </p:spPr>
      </p:cxnSp>
      <p:sp>
        <p:nvSpPr>
          <p:cNvPr id="192" name="Google Shape;192;gb98d7bd797_0_2770"/>
          <p:cNvSpPr/>
          <p:nvPr/>
        </p:nvSpPr>
        <p:spPr>
          <a:xfrm>
            <a:off x="9739312" y="3258677"/>
            <a:ext cx="1870200" cy="1870200"/>
          </a:xfrm>
          <a:prstGeom prst="ellipse">
            <a:avLst/>
          </a:prstGeom>
          <a:solidFill>
            <a:schemeClr val="bg1"/>
          </a:solidFill>
          <a:ln>
            <a:noFill/>
          </a:ln>
          <a:effectLst>
            <a:outerShdw blurRad="381000" algn="tl" rotWithShape="0">
              <a:schemeClr val="accent1">
                <a:alpha val="70000"/>
              </a:schemeClr>
            </a:outerShdw>
          </a:effectLst>
        </p:spPr>
        <p:txBody>
          <a:bodyPr spcFirstLastPara="1" wrap="square" lIns="91425" tIns="1737100" rIns="91425" bIns="46625"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43448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DC8A-475A-43D9-B45D-66EA5AFD5A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98977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
        <p:nvSpPr>
          <p:cNvPr id="2" name="Title 1">
            <a:extLst>
              <a:ext uri="{FF2B5EF4-FFF2-40B4-BE49-F238E27FC236}">
                <a16:creationId xmlns:a16="http://schemas.microsoft.com/office/drawing/2014/main" id="{A4D502B9-4A70-4804-8042-4D27A3BB39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059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75393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46815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2289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95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84240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6081233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accent2"/>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387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tx1"/>
                </a:solidFill>
                <a:latin typeface="+mn-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69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534662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530281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138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0690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74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2292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6002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34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08318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211796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532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337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81863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 Content - 2 Column">
    <p:spTree>
      <p:nvGrpSpPr>
        <p:cNvPr id="1" name=""/>
        <p:cNvGrpSpPr/>
        <p:nvPr/>
      </p:nvGrpSpPr>
      <p:grpSpPr>
        <a:xfrm>
          <a:off x="0" y="0"/>
          <a:ext cx="0" cy="0"/>
          <a:chOff x="0" y="0"/>
          <a:chExt cx="0" cy="0"/>
        </a:xfrm>
      </p:grpSpPr>
      <p:sp>
        <p:nvSpPr>
          <p:cNvPr id="16" name="Text Placeholder 5"/>
          <p:cNvSpPr>
            <a:spLocks noGrp="1"/>
          </p:cNvSpPr>
          <p:nvPr>
            <p:ph type="body" sz="quarter" idx="13" hasCustomPrompt="1"/>
          </p:nvPr>
        </p:nvSpPr>
        <p:spPr>
          <a:xfrm>
            <a:off x="6262607" y="1929009"/>
            <a:ext cx="5218192" cy="4138836"/>
          </a:xfrm>
        </p:spPr>
        <p:txBody>
          <a:bodyPr tIns="0" bIns="0">
            <a:noAutofit/>
          </a:bodyPr>
          <a:lstStyle>
            <a:lvl1pPr marL="0" indent="0">
              <a:buClr>
                <a:schemeClr val="tx1"/>
              </a:buClr>
              <a:buFont typeface="Arial" charset="0"/>
              <a:buNone/>
              <a:defRPr sz="2000">
                <a:solidFill>
                  <a:schemeClr val="tx1"/>
                </a:solidFill>
                <a:latin typeface="+mj-lt"/>
              </a:defRPr>
            </a:lvl1pPr>
            <a:lvl2pPr marL="0" indent="0">
              <a:spcBef>
                <a:spcPts val="600"/>
              </a:spcBef>
              <a:buClr>
                <a:schemeClr val="tx1">
                  <a:lumMod val="60000"/>
                  <a:lumOff val="40000"/>
                </a:schemeClr>
              </a:buClr>
              <a:buFont typeface="Helvetica" charset="0"/>
              <a:buNone/>
              <a:defRPr sz="1800">
                <a:solidFill>
                  <a:schemeClr val="accent2"/>
                </a:solidFill>
                <a:latin typeface="+mj-lt"/>
              </a:defRPr>
            </a:lvl2pPr>
            <a:lvl3pPr marL="344488" indent="-150813">
              <a:buClr>
                <a:schemeClr val="tx1">
                  <a:lumMod val="60000"/>
                  <a:lumOff val="40000"/>
                </a:schemeClr>
              </a:buClr>
              <a:buSzPct val="70000"/>
              <a:buFont typeface="Arial" charset="0"/>
              <a:buChar char="•"/>
              <a:tabLst/>
              <a:defRPr sz="1600" baseline="0">
                <a:solidFill>
                  <a:schemeClr val="tx1"/>
                </a:solidFill>
              </a:defRPr>
            </a:lvl3pPr>
            <a:lvl4pPr marL="630238" indent="-149225">
              <a:buClr>
                <a:schemeClr val="tx1">
                  <a:lumMod val="60000"/>
                  <a:lumOff val="40000"/>
                </a:schemeClr>
              </a:buClr>
              <a:buSzPct val="70000"/>
              <a:buFont typeface="Arial" charset="0"/>
              <a:buChar char="•"/>
              <a:tabLst/>
              <a:defRPr sz="1600">
                <a:solidFill>
                  <a:schemeClr val="tx1"/>
                </a:solidFill>
              </a:defRPr>
            </a:lvl4pPr>
            <a:lvl5pPr marL="974725" indent="-153988">
              <a:buClr>
                <a:schemeClr val="tx1">
                  <a:lumMod val="60000"/>
                  <a:lumOff val="40000"/>
                </a:schemeClr>
              </a:buClr>
              <a:buSzPct val="70000"/>
              <a:buFont typeface="Arial" charset="0"/>
              <a:buChar char="•"/>
              <a:tabLst/>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DD1F7F9-F524-4D7F-B271-2AB8591B0BA6}"/>
              </a:ext>
            </a:extLst>
          </p:cNvPr>
          <p:cNvSpPr>
            <a:spLocks noGrp="1"/>
          </p:cNvSpPr>
          <p:nvPr>
            <p:ph type="title"/>
          </p:nvPr>
        </p:nvSpPr>
        <p:spPr/>
        <p:txBody>
          <a:bodyPr/>
          <a:lstStyle/>
          <a:p>
            <a:r>
              <a:rPr lang="en-US"/>
              <a:t>Click to edit Master title style</a:t>
            </a:r>
          </a:p>
        </p:txBody>
      </p:sp>
      <p:sp>
        <p:nvSpPr>
          <p:cNvPr id="9" name="Text Placeholder 10">
            <a:extLst>
              <a:ext uri="{FF2B5EF4-FFF2-40B4-BE49-F238E27FC236}">
                <a16:creationId xmlns:a16="http://schemas.microsoft.com/office/drawing/2014/main" id="{3562FC4A-6FEE-4418-92FD-A3C6588A19C8}"/>
              </a:ext>
            </a:extLst>
          </p:cNvPr>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0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14366927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62B1C-4EBA-8B46-AE7B-F5D23CE0D089}"/>
              </a:ext>
            </a:extLst>
          </p:cNvPr>
          <p:cNvSpPr txBox="1"/>
          <p:nvPr userDrawn="1"/>
        </p:nvSpPr>
        <p:spPr>
          <a:xfrm>
            <a:off x="584202" y="1773532"/>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584201" y="2180710"/>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584202" y="3897377"/>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584201" y="4304555"/>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
        <p:nvSpPr>
          <p:cNvPr id="6" name="Title 5">
            <a:extLst>
              <a:ext uri="{FF2B5EF4-FFF2-40B4-BE49-F238E27FC236}">
                <a16:creationId xmlns:a16="http://schemas.microsoft.com/office/drawing/2014/main" id="{78351A85-E466-4584-8CC5-C72C90A48738}"/>
              </a:ext>
            </a:extLst>
          </p:cNvPr>
          <p:cNvSpPr>
            <a:spLocks noGrp="1"/>
          </p:cNvSpPr>
          <p:nvPr>
            <p:ph type="title" hasCustomPrompt="1"/>
          </p:nvPr>
        </p:nvSpPr>
        <p:spPr/>
        <p:txBody>
          <a:bodyPr/>
          <a:lstStyle>
            <a:lvl1pPr>
              <a:defRPr/>
            </a:lvl1pPr>
          </a:lstStyle>
          <a:p>
            <a:r>
              <a:rPr lang="en-US"/>
              <a:t>Welcome</a:t>
            </a:r>
          </a:p>
        </p:txBody>
      </p:sp>
    </p:spTree>
    <p:extLst>
      <p:ext uri="{BB962C8B-B14F-4D97-AF65-F5344CB8AC3E}">
        <p14:creationId xmlns:p14="http://schemas.microsoft.com/office/powerpoint/2010/main" val="8017318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420657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486622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88295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26210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03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53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11975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711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359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83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479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620909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931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2657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502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0012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0285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0853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310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62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075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969054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823510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4011957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4979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0121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9690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52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80672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4179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305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039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58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7663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2021569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683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1427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34887300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389269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7506584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21892381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877306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408073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image" Target="../media/image1.emf"/><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theme" Target="../theme/theme2.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image" Target="../media/image14.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image" Target="../media/image13.emf"/><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3.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66.xml"/><Relationship Id="rId7" Type="http://schemas.openxmlformats.org/officeDocument/2006/relationships/image" Target="../media/image13.emf"/><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theme" Target="../theme/theme4.xml"/><Relationship Id="rId5" Type="http://schemas.openxmlformats.org/officeDocument/2006/relationships/slideLayout" Target="../slideLayouts/slideLayout168.xml"/><Relationship Id="rId4"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6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2.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5" Type="http://schemas.openxmlformats.org/officeDocument/2006/relationships/image" Target="../media/image1.emf"/><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7.xml"/><Relationship Id="rId1"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6" Type="http://schemas.openxmlformats.org/officeDocument/2006/relationships/theme" Target="../theme/theme8.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9.xml"/><Relationship Id="rId1"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57974017"/>
      </p:ext>
    </p:extLst>
  </p:cSld>
  <p:clrMap bg1="dk1" tx1="lt1" bg2="dk2" tx2="lt2" accent1="accent1" accent2="accent2" accent3="accent3" accent4="accent4" accent5="accent5" accent6="accent6" hlink="hlink" folHlink="folHlink"/>
  <p:sldLayoutIdLst>
    <p:sldLayoutId id="2147489539" r:id="rId1"/>
    <p:sldLayoutId id="2147489540" r:id="rId2"/>
    <p:sldLayoutId id="2147489541" r:id="rId3"/>
    <p:sldLayoutId id="2147485225" r:id="rId4"/>
    <p:sldLayoutId id="2147488322" r:id="rId5"/>
    <p:sldLayoutId id="2147488323" r:id="rId6"/>
    <p:sldLayoutId id="2147488324" r:id="rId7"/>
    <p:sldLayoutId id="2147488325" r:id="rId8"/>
    <p:sldLayoutId id="2147488326" r:id="rId9"/>
    <p:sldLayoutId id="2147488327" r:id="rId10"/>
    <p:sldLayoutId id="2147488404" r:id="rId11"/>
    <p:sldLayoutId id="2147485182" r:id="rId12"/>
    <p:sldLayoutId id="2147485183" r:id="rId13"/>
    <p:sldLayoutId id="2147485184" r:id="rId14"/>
    <p:sldLayoutId id="2147488320" r:id="rId15"/>
    <p:sldLayoutId id="2147485146" r:id="rId16"/>
    <p:sldLayoutId id="2147485147" r:id="rId17"/>
    <p:sldLayoutId id="2147485148" r:id="rId18"/>
    <p:sldLayoutId id="2147488330" r:id="rId19"/>
    <p:sldLayoutId id="2147485149" r:id="rId20"/>
    <p:sldLayoutId id="2147485150" r:id="rId21"/>
    <p:sldLayoutId id="2147485151" r:id="rId22"/>
    <p:sldLayoutId id="2147488334" r:id="rId23"/>
    <p:sldLayoutId id="2147488335" r:id="rId24"/>
    <p:sldLayoutId id="2147488336" r:id="rId25"/>
    <p:sldLayoutId id="2147485152" r:id="rId26"/>
    <p:sldLayoutId id="2147485153" r:id="rId27"/>
    <p:sldLayoutId id="2147485214" r:id="rId28"/>
    <p:sldLayoutId id="2147485215" r:id="rId29"/>
    <p:sldLayoutId id="2147485154" r:id="rId30"/>
    <p:sldLayoutId id="2147488339" r:id="rId31"/>
    <p:sldLayoutId id="2147485155" r:id="rId32"/>
    <p:sldLayoutId id="2147485156" r:id="rId33"/>
    <p:sldLayoutId id="2147485157" r:id="rId34"/>
    <p:sldLayoutId id="2147485158" r:id="rId35"/>
    <p:sldLayoutId id="2147488342" r:id="rId36"/>
    <p:sldLayoutId id="2147488343" r:id="rId37"/>
    <p:sldLayoutId id="2147485159" r:id="rId38"/>
    <p:sldLayoutId id="2147485216" r:id="rId39"/>
    <p:sldLayoutId id="2147485160" r:id="rId40"/>
    <p:sldLayoutId id="2147485161" r:id="rId41"/>
    <p:sldLayoutId id="2147485163" r:id="rId42"/>
    <p:sldLayoutId id="2147485164" r:id="rId43"/>
    <p:sldLayoutId id="2147485165" r:id="rId44"/>
    <p:sldLayoutId id="2147488351" r:id="rId45"/>
    <p:sldLayoutId id="2147485246" r:id="rId46"/>
    <p:sldLayoutId id="2147485167" r:id="rId47"/>
    <p:sldLayoutId id="2147485170" r:id="rId48"/>
    <p:sldLayoutId id="2147485171" r:id="rId49"/>
    <p:sldLayoutId id="2147485172" r:id="rId50"/>
    <p:sldLayoutId id="2147485173" r:id="rId51"/>
    <p:sldLayoutId id="2147485174" r:id="rId52"/>
    <p:sldLayoutId id="2147485180" r:id="rId53"/>
    <p:sldLayoutId id="2147485181" r:id="rId54"/>
    <p:sldLayoutId id="2147485255" r:id="rId55"/>
    <p:sldLayoutId id="2147485256" r:id="rId56"/>
    <p:sldLayoutId id="2147488355" r:id="rId57"/>
    <p:sldLayoutId id="2147488356" r:id="rId58"/>
    <p:sldLayoutId id="2147488357" r:id="rId59"/>
    <p:sldLayoutId id="2147488358" r:id="rId60"/>
    <p:sldLayoutId id="2147488359" r:id="rId61"/>
    <p:sldLayoutId id="2147488360" r:id="rId62"/>
    <p:sldLayoutId id="2147485322" r:id="rId63"/>
    <p:sldLayoutId id="2147485323" r:id="rId64"/>
    <p:sldLayoutId id="2147485121"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82349876"/>
      </p:ext>
    </p:extLst>
  </p:cSld>
  <p:clrMap bg1="dk1" tx1="lt1" bg2="dk2" tx2="lt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8362" r:id="rId1"/>
    <p:sldLayoutId id="2147488363" r:id="rId2"/>
    <p:sldLayoutId id="2147488364" r:id="rId3"/>
    <p:sldLayoutId id="2147488365" r:id="rId4"/>
    <p:sldLayoutId id="2147483695" r:id="rId5"/>
    <p:sldLayoutId id="2147488367" r:id="rId6"/>
    <p:sldLayoutId id="2147488368" r:id="rId7"/>
    <p:sldLayoutId id="2147488369" r:id="rId8"/>
    <p:sldLayoutId id="2147488370" r:id="rId9"/>
    <p:sldLayoutId id="2147488371" r:id="rId10"/>
    <p:sldLayoutId id="2147488372" r:id="rId11"/>
    <p:sldLayoutId id="2147488373" r:id="rId12"/>
    <p:sldLayoutId id="2147488374" r:id="rId13"/>
    <p:sldLayoutId id="2147488375" r:id="rId14"/>
    <p:sldLayoutId id="2147488376" r:id="rId15"/>
    <p:sldLayoutId id="2147488377" r:id="rId16"/>
    <p:sldLayoutId id="2147488378" r:id="rId17"/>
    <p:sldLayoutId id="2147488379" r:id="rId18"/>
    <p:sldLayoutId id="2147488380" r:id="rId19"/>
    <p:sldLayoutId id="2147488381" r:id="rId20"/>
    <p:sldLayoutId id="2147488382" r:id="rId21"/>
    <p:sldLayoutId id="2147488383" r:id="rId22"/>
    <p:sldLayoutId id="2147488384" r:id="rId23"/>
    <p:sldLayoutId id="2147488385" r:id="rId24"/>
    <p:sldLayoutId id="2147488386" r:id="rId25"/>
    <p:sldLayoutId id="2147488387" r:id="rId26"/>
    <p:sldLayoutId id="2147488388" r:id="rId27"/>
    <p:sldLayoutId id="2147488389" r:id="rId28"/>
    <p:sldLayoutId id="2147488390" r:id="rId29"/>
    <p:sldLayoutId id="2147488391" r:id="rId30"/>
    <p:sldLayoutId id="2147488392" r:id="rId31"/>
    <p:sldLayoutId id="2147488393" r:id="rId32"/>
    <p:sldLayoutId id="2147488394" r:id="rId33"/>
    <p:sldLayoutId id="2147488395" r:id="rId3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 uri="{C183D7F6-B498-43B3-948B-1728B52AA6E4}">
                <adec:decorative xmlns:adec="http://schemas.microsoft.com/office/drawing/2017/decorative" val="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5220" r:id="rId1"/>
    <p:sldLayoutId id="2147485219" r:id="rId2"/>
    <p:sldLayoutId id="2147485218" r:id="rId3"/>
    <p:sldLayoutId id="2147485217" r:id="rId4"/>
    <p:sldLayoutId id="2147485213"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870441062"/>
      </p:ext>
    </p:extLst>
  </p:cSld>
  <p:clrMap bg1="dk1" tx1="lt1" bg2="dk2" tx2="lt2" accent1="accent1" accent2="accent2" accent3="accent3" accent4="accent4" accent5="accent5" accent6="accent6" hlink="hlink" folHlink="folHlink"/>
  <p:sldLayoutIdLst>
    <p:sldLayoutId id="2147483804" r:id="rId1"/>
  </p:sldLayoutIdLst>
  <p:transition>
    <p:fade/>
  </p:transition>
  <p:hf sldNum="0" hdr="0" ftr="0" dt="0"/>
  <p:txStyles>
    <p:titleStyle>
      <a:lvl1pPr algn="l" defTabSz="932283"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87" marR="0" indent="-228487" algn="l" defTabSz="9322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976" marR="0" indent="-228487" algn="l" defTabSz="9322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902" marR="0" indent="-199926" algn="l" defTabSz="9322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548" marR="0" indent="-180886" algn="l" defTabSz="9322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434" marR="0" indent="-168193" algn="l" defTabSz="9322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3778"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1"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3"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5"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4"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50"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1502484"/>
      </p:ext>
    </p:extLst>
  </p:cSld>
  <p:clrMap bg1="lt1" tx1="dk1" bg2="lt2" tx2="dk2" accent1="accent1" accent2="accent2" accent3="accent3" accent4="accent4" accent5="accent5" accent6="accent6" hlink="hlink" folHlink="folHlink"/>
  <p:sldLayoutIdLst>
    <p:sldLayoutId id="2147484553" r:id="rId1"/>
    <p:sldLayoutId id="2147484463" r:id="rId2"/>
    <p:sldLayoutId id="2147484551"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85044065"/>
      </p:ext>
    </p:extLst>
  </p:cSld>
  <p:clrMap bg1="dk1" tx1="lt1" bg2="dk2" tx2="lt2" accent1="accent1" accent2="accent2" accent3="accent3" accent4="accent4" accent5="accent5" accent6="accent6" hlink="hlink" folHlink="folHlink"/>
  <p:sldLayoutIdLst>
    <p:sldLayoutId id="21474895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76830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BDB83BB5-8AC2-D914-BC32-4ADC37D4477A}"/>
              </a:ext>
            </a:extLst>
          </p:cNvPr>
          <p:cNvPicPr>
            <a:picLocks noChangeAspect="1"/>
          </p:cNvPicPr>
          <p:nvPr userDrawn="1"/>
        </p:nvPicPr>
        <p:blipFill>
          <a:blip r:embed="rId3"/>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3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xml"/><Relationship Id="rId1" Type="http://schemas.openxmlformats.org/officeDocument/2006/relationships/slideLayout" Target="../slideLayouts/slideLayout16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5.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emf"/><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4.svg"/><Relationship Id="rId2" Type="http://schemas.openxmlformats.org/officeDocument/2006/relationships/notesSlide" Target="../notesSlides/notesSlide2.xml"/><Relationship Id="rId16" Type="http://schemas.openxmlformats.org/officeDocument/2006/relationships/image" Target="../media/image47.svg"/><Relationship Id="rId20" Type="http://schemas.openxmlformats.org/officeDocument/2006/relationships/image" Target="../media/image51.svg"/><Relationship Id="rId1" Type="http://schemas.openxmlformats.org/officeDocument/2006/relationships/slideLayout" Target="../slideLayouts/slideLayout16.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3.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31.svg"/><Relationship Id="rId10" Type="http://schemas.openxmlformats.org/officeDocument/2006/relationships/image" Target="../media/image41.svg"/><Relationship Id="rId19" Type="http://schemas.openxmlformats.org/officeDocument/2006/relationships/image" Target="../media/image50.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243F-5DAF-4296-BA4A-358ED73440B6}"/>
              </a:ext>
            </a:extLst>
          </p:cNvPr>
          <p:cNvSpPr>
            <a:spLocks noGrp="1"/>
          </p:cNvSpPr>
          <p:nvPr>
            <p:ph type="title"/>
          </p:nvPr>
        </p:nvSpPr>
        <p:spPr>
          <a:xfrm>
            <a:off x="426424" y="435824"/>
            <a:ext cx="11336039" cy="896684"/>
          </a:xfrm>
        </p:spPr>
        <p:txBody>
          <a:bodyPr/>
          <a:lstStyle/>
          <a:p>
            <a:r>
              <a:rPr lang="en-US">
                <a:cs typeface="Segoe UI"/>
              </a:rPr>
              <a:t>Accelerate mission value with a powerful analytics platform</a:t>
            </a:r>
          </a:p>
        </p:txBody>
      </p:sp>
      <p:sp useBgFill="1">
        <p:nvSpPr>
          <p:cNvPr id="15" name="Rectangle 14">
            <a:extLst>
              <a:ext uri="{FF2B5EF4-FFF2-40B4-BE49-F238E27FC236}">
                <a16:creationId xmlns:a16="http://schemas.microsoft.com/office/drawing/2014/main" id="{30A872C4-C3C6-47F6-A5F3-441C15EF1830}"/>
              </a:ext>
              <a:ext uri="{C183D7F6-B498-43B3-948B-1728B52AA6E4}">
                <adec:decorative xmlns:adec="http://schemas.microsoft.com/office/drawing/2017/decorative" val="1"/>
              </a:ext>
            </a:extLst>
          </p:cNvPr>
          <p:cNvSpPr/>
          <p:nvPr/>
        </p:nvSpPr>
        <p:spPr bwMode="auto">
          <a:xfrm>
            <a:off x="2334935" y="2003550"/>
            <a:ext cx="8924099" cy="683703"/>
          </a:xfrm>
          <a:prstGeom prst="rect">
            <a:avLst/>
          </a:prstGeom>
          <a:ln w="1905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5A622F-6F85-4F56-91EE-62F7E5A9D5DC}"/>
              </a:ext>
              <a:ext uri="{C183D7F6-B498-43B3-948B-1728B52AA6E4}">
                <adec:decorative xmlns:adec="http://schemas.microsoft.com/office/drawing/2017/decorative" val="1"/>
              </a:ext>
            </a:extLst>
          </p:cNvPr>
          <p:cNvSpPr/>
          <p:nvPr/>
        </p:nvSpPr>
        <p:spPr bwMode="auto">
          <a:xfrm>
            <a:off x="2334935" y="1525352"/>
            <a:ext cx="8924099" cy="502920"/>
          </a:xfrm>
          <a:prstGeom prst="rect">
            <a:avLst/>
          </a:prstGeom>
          <a:solidFill>
            <a:srgbClr val="0078D7"/>
          </a:solidFill>
          <a:ln w="1905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7" name="Content Placeholder 36">
            <a:extLst>
              <a:ext uri="{FF2B5EF4-FFF2-40B4-BE49-F238E27FC236}">
                <a16:creationId xmlns:a16="http://schemas.microsoft.com/office/drawing/2014/main" id="{C1FD6C4E-F73D-4930-9124-FFDFF1FFC176}"/>
              </a:ext>
            </a:extLst>
          </p:cNvPr>
          <p:cNvSpPr>
            <a:spLocks noGrp="1"/>
          </p:cNvSpPr>
          <p:nvPr>
            <p:ph sz="quarter" idx="10"/>
          </p:nvPr>
        </p:nvSpPr>
        <p:spPr>
          <a:xfrm>
            <a:off x="5939152" y="1652341"/>
            <a:ext cx="1715664" cy="276999"/>
          </a:xfrm>
        </p:spPr>
        <p:txBody>
          <a:bodyPr vert="horz" wrap="square" lIns="0" tIns="0" rIns="0" bIns="0" rtlCol="0" anchor="t">
            <a:spAutoFit/>
          </a:bodyPr>
          <a:lstStyle/>
          <a:p>
            <a:pPr algn="ctr" defTabSz="932472" fontAlgn="base">
              <a:spcBef>
                <a:spcPct val="0"/>
              </a:spcBef>
              <a:spcAft>
                <a:spcPct val="0"/>
              </a:spcAft>
              <a:buSzTx/>
              <a:defRPr/>
            </a:pPr>
            <a:r>
              <a:rPr lang="en-US" kern="0">
                <a:solidFill>
                  <a:srgbClr val="FFFFFF"/>
                </a:solidFill>
                <a:latin typeface="Segoe UI Semibold"/>
                <a:ea typeface="Segoe UI" pitchFamily="34" charset="0"/>
                <a:cs typeface="Segoe UI"/>
              </a:rPr>
              <a:t>Mission Value</a:t>
            </a:r>
            <a:endPar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1" name="Content Placeholder 40">
            <a:extLst>
              <a:ext uri="{FF2B5EF4-FFF2-40B4-BE49-F238E27FC236}">
                <a16:creationId xmlns:a16="http://schemas.microsoft.com/office/drawing/2014/main" id="{503FF80D-8D70-4D40-80CC-535E1AEC1B55}"/>
              </a:ext>
            </a:extLst>
          </p:cNvPr>
          <p:cNvSpPr>
            <a:spLocks noGrp="1"/>
          </p:cNvSpPr>
          <p:nvPr>
            <p:ph sz="quarter" idx="11"/>
          </p:nvPr>
        </p:nvSpPr>
        <p:spPr>
          <a:xfrm>
            <a:off x="857712" y="2096240"/>
            <a:ext cx="1132592" cy="51692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Unmatched capabilities</a:t>
            </a:r>
          </a:p>
        </p:txBody>
      </p:sp>
      <p:sp>
        <p:nvSpPr>
          <p:cNvPr id="42" name="Content Placeholder 41">
            <a:extLst>
              <a:ext uri="{FF2B5EF4-FFF2-40B4-BE49-F238E27FC236}">
                <a16:creationId xmlns:a16="http://schemas.microsoft.com/office/drawing/2014/main" id="{79720E8D-04E9-4757-B739-E533932DBFC6}"/>
              </a:ext>
            </a:extLst>
          </p:cNvPr>
          <p:cNvSpPr>
            <a:spLocks noGrp="1"/>
          </p:cNvSpPr>
          <p:nvPr>
            <p:ph sz="quarter" idx="12"/>
          </p:nvPr>
        </p:nvSpPr>
        <p:spPr>
          <a:xfrm>
            <a:off x="2870809" y="2125601"/>
            <a:ext cx="2451719" cy="502920"/>
          </a:xfrm>
        </p:spPr>
        <p:txBody>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Powerful visualization and reporting</a:t>
            </a:r>
          </a:p>
        </p:txBody>
      </p:sp>
      <p:sp>
        <p:nvSpPr>
          <p:cNvPr id="43" name="Content Placeholder 42">
            <a:extLst>
              <a:ext uri="{FF2B5EF4-FFF2-40B4-BE49-F238E27FC236}">
                <a16:creationId xmlns:a16="http://schemas.microsoft.com/office/drawing/2014/main" id="{50E135D8-6523-43EE-98AD-8D213C05D3B0}"/>
              </a:ext>
            </a:extLst>
          </p:cNvPr>
          <p:cNvSpPr>
            <a:spLocks noGrp="1"/>
          </p:cNvSpPr>
          <p:nvPr>
            <p:ph sz="quarter" idx="13"/>
          </p:nvPr>
        </p:nvSpPr>
        <p:spPr>
          <a:xfrm>
            <a:off x="6141718" y="2124387"/>
            <a:ext cx="1589297" cy="443198"/>
          </a:xfrm>
        </p:spPr>
        <p:txBody>
          <a:bodyPr/>
          <a:lstStyle/>
          <a:p>
            <a:pPr lvl="0" algn="ctr" defTabSz="895556" fontAlgn="base">
              <a:spcBef>
                <a:spcPct val="0"/>
              </a:spcBef>
              <a:buSzTx/>
              <a:defRPr/>
            </a:pPr>
            <a:r>
              <a:rPr lang="en-US" sz="1600" kern="0">
                <a:solidFill>
                  <a:srgbClr val="FFFFFF"/>
                </a:solidFill>
                <a:ea typeface="Segoe UI" pitchFamily="34" charset="0"/>
                <a:cs typeface="Segoe UI" pitchFamily="34" charset="0"/>
              </a:rPr>
              <a:t>Unified</a:t>
            </a:r>
          </a:p>
          <a:p>
            <a:pPr lvl="0" algn="ctr" defTabSz="895556" fontAlgn="base">
              <a:spcBef>
                <a:spcPct val="0"/>
              </a:spcBef>
              <a:buSzTx/>
              <a:defRPr/>
            </a:pPr>
            <a:r>
              <a:rPr lang="en-US" sz="1600" kern="0">
                <a:solidFill>
                  <a:srgbClr val="FFFFFF"/>
                </a:solidFill>
                <a:ea typeface="Segoe UI" pitchFamily="34" charset="0"/>
                <a:cs typeface="Segoe UI" pitchFamily="34" charset="0"/>
              </a:rPr>
              <a:t>analytics platform</a:t>
            </a:r>
          </a:p>
        </p:txBody>
      </p:sp>
      <p:sp>
        <p:nvSpPr>
          <p:cNvPr id="44" name="Content Placeholder 43">
            <a:extLst>
              <a:ext uri="{FF2B5EF4-FFF2-40B4-BE49-F238E27FC236}">
                <a16:creationId xmlns:a16="http://schemas.microsoft.com/office/drawing/2014/main" id="{F7E8A419-4FA2-4DB7-B633-762BAC3752EB}"/>
              </a:ext>
            </a:extLst>
          </p:cNvPr>
          <p:cNvSpPr>
            <a:spLocks noGrp="1"/>
          </p:cNvSpPr>
          <p:nvPr>
            <p:ph sz="quarter" idx="14"/>
          </p:nvPr>
        </p:nvSpPr>
        <p:spPr>
          <a:xfrm>
            <a:off x="8554079" y="2122246"/>
            <a:ext cx="1862163" cy="443198"/>
          </a:xfrm>
        </p:spPr>
        <p:txBody>
          <a:bodyPr/>
          <a:lstStyle/>
          <a:p>
            <a:pPr marL="0" marR="0" lvl="0" indent="0" algn="ctr" defTabSz="895556" rtl="0" eaLnBrk="1" fontAlgn="base" latinLnBrk="0" hangingPunct="1">
              <a:lnSpc>
                <a:spcPct val="90000"/>
              </a:lnSpc>
              <a:spcBef>
                <a:spcPct val="0"/>
              </a:spcBef>
              <a:spcAft>
                <a:spcPts val="1175"/>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Advanced analytics and AI</a:t>
            </a:r>
          </a:p>
        </p:txBody>
      </p:sp>
      <p:sp>
        <p:nvSpPr>
          <p:cNvPr id="45" name="Content Placeholder 44">
            <a:extLst>
              <a:ext uri="{FF2B5EF4-FFF2-40B4-BE49-F238E27FC236}">
                <a16:creationId xmlns:a16="http://schemas.microsoft.com/office/drawing/2014/main" id="{70A8DB49-41BB-4382-BBCD-5D4ED04F485C}"/>
              </a:ext>
            </a:extLst>
          </p:cNvPr>
          <p:cNvSpPr>
            <a:spLocks noGrp="1"/>
          </p:cNvSpPr>
          <p:nvPr>
            <p:ph sz="quarter" idx="15"/>
          </p:nvPr>
        </p:nvSpPr>
        <p:spPr>
          <a:xfrm>
            <a:off x="857471" y="2764231"/>
            <a:ext cx="1249362" cy="4924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Frictionless collaboration</a:t>
            </a:r>
          </a:p>
        </p:txBody>
      </p:sp>
      <p:sp useBgFill="1">
        <p:nvSpPr>
          <p:cNvPr id="6" name="Rectangle 5">
            <a:extLst>
              <a:ext uri="{FF2B5EF4-FFF2-40B4-BE49-F238E27FC236}">
                <a16:creationId xmlns:a16="http://schemas.microsoft.com/office/drawing/2014/main" id="{7D7D5599-30AC-41E4-8ACB-AE87251BB8AB}"/>
              </a:ext>
              <a:ext uri="{C183D7F6-B498-43B3-948B-1728B52AA6E4}">
                <adec:decorative xmlns:adec="http://schemas.microsoft.com/office/drawing/2017/decorative" val="1"/>
              </a:ext>
            </a:extLst>
          </p:cNvPr>
          <p:cNvSpPr/>
          <p:nvPr/>
        </p:nvSpPr>
        <p:spPr bwMode="auto">
          <a:xfrm>
            <a:off x="2334935" y="2686567"/>
            <a:ext cx="8924099" cy="621548"/>
          </a:xfrm>
          <a:prstGeom prst="rect">
            <a:avLst/>
          </a:prstGeom>
          <a:ln w="1905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Content Placeholder 45">
            <a:extLst>
              <a:ext uri="{FF2B5EF4-FFF2-40B4-BE49-F238E27FC236}">
                <a16:creationId xmlns:a16="http://schemas.microsoft.com/office/drawing/2014/main" id="{4228E3BD-1A02-468F-B335-85D0568A38F0}"/>
              </a:ext>
            </a:extLst>
          </p:cNvPr>
          <p:cNvSpPr>
            <a:spLocks noGrp="1"/>
          </p:cNvSpPr>
          <p:nvPr>
            <p:ph sz="quarter" idx="16"/>
          </p:nvPr>
        </p:nvSpPr>
        <p:spPr>
          <a:xfrm>
            <a:off x="3233488" y="2886128"/>
            <a:ext cx="1587817" cy="221599"/>
          </a:xfrm>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Mission analysts</a:t>
            </a:r>
          </a:p>
        </p:txBody>
      </p:sp>
      <p:cxnSp>
        <p:nvCxnSpPr>
          <p:cNvPr id="9" name="Straight Arrow Connector 8" descr="Interconnected with">
            <a:extLst>
              <a:ext uri="{FF2B5EF4-FFF2-40B4-BE49-F238E27FC236}">
                <a16:creationId xmlns:a16="http://schemas.microsoft.com/office/drawing/2014/main" id="{FE0F7D0D-BC77-46CD-A94A-44403037B272}"/>
              </a:ext>
              <a:ext uri="{C183D7F6-B498-43B3-948B-1728B52AA6E4}">
                <adec:decorative xmlns:adec="http://schemas.microsoft.com/office/drawing/2017/decorative" val="0"/>
              </a:ext>
            </a:extLst>
          </p:cNvPr>
          <p:cNvCxnSpPr>
            <a:cxnSpLocks/>
          </p:cNvCxnSpPr>
          <p:nvPr/>
        </p:nvCxnSpPr>
        <p:spPr>
          <a:xfrm>
            <a:off x="5056761" y="2997341"/>
            <a:ext cx="1009816" cy="0"/>
          </a:xfrm>
          <a:prstGeom prst="straightConnector1">
            <a:avLst/>
          </a:prstGeom>
          <a:noFill/>
          <a:ln w="15875" cap="flat" cmpd="sng" algn="ctr">
            <a:solidFill>
              <a:schemeClr val="bg2"/>
            </a:solidFill>
            <a:prstDash val="dash"/>
            <a:headEnd type="triangle"/>
            <a:tailEnd type="triangle"/>
          </a:ln>
          <a:effectLst/>
        </p:spPr>
      </p:cxnSp>
      <p:sp>
        <p:nvSpPr>
          <p:cNvPr id="47" name="Content Placeholder 46">
            <a:extLst>
              <a:ext uri="{FF2B5EF4-FFF2-40B4-BE49-F238E27FC236}">
                <a16:creationId xmlns:a16="http://schemas.microsoft.com/office/drawing/2014/main" id="{AD38EA3C-05FF-456C-91E1-97791C5731E4}"/>
              </a:ext>
            </a:extLst>
          </p:cNvPr>
          <p:cNvSpPr>
            <a:spLocks noGrp="1"/>
          </p:cNvSpPr>
          <p:nvPr>
            <p:ph sz="quarter" idx="17"/>
          </p:nvPr>
        </p:nvSpPr>
        <p:spPr>
          <a:xfrm>
            <a:off x="6138200" y="2884843"/>
            <a:ext cx="1547274" cy="266995"/>
          </a:xfrm>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IT professionals</a:t>
            </a:r>
          </a:p>
        </p:txBody>
      </p:sp>
      <p:cxnSp>
        <p:nvCxnSpPr>
          <p:cNvPr id="11" name="Straight Arrow Connector 10" descr="Interconnected with">
            <a:extLst>
              <a:ext uri="{FF2B5EF4-FFF2-40B4-BE49-F238E27FC236}">
                <a16:creationId xmlns:a16="http://schemas.microsoft.com/office/drawing/2014/main" id="{3E9F4F14-7B10-42BD-BA0A-26047CC4649E}"/>
              </a:ext>
              <a:ext uri="{C183D7F6-B498-43B3-948B-1728B52AA6E4}">
                <adec:decorative xmlns:adec="http://schemas.microsoft.com/office/drawing/2017/decorative" val="0"/>
              </a:ext>
            </a:extLst>
          </p:cNvPr>
          <p:cNvCxnSpPr>
            <a:cxnSpLocks/>
          </p:cNvCxnSpPr>
          <p:nvPr/>
        </p:nvCxnSpPr>
        <p:spPr>
          <a:xfrm>
            <a:off x="7826193" y="2997341"/>
            <a:ext cx="744822" cy="0"/>
          </a:xfrm>
          <a:prstGeom prst="straightConnector1">
            <a:avLst/>
          </a:prstGeom>
          <a:noFill/>
          <a:ln w="15875" cap="flat" cmpd="sng" algn="ctr">
            <a:solidFill>
              <a:schemeClr val="bg2"/>
            </a:solidFill>
            <a:prstDash val="dash"/>
            <a:headEnd type="triangle"/>
            <a:tailEnd type="triangle"/>
          </a:ln>
          <a:effectLst/>
        </p:spPr>
      </p:cxnSp>
      <p:sp>
        <p:nvSpPr>
          <p:cNvPr id="48" name="Content Placeholder 47">
            <a:extLst>
              <a:ext uri="{FF2B5EF4-FFF2-40B4-BE49-F238E27FC236}">
                <a16:creationId xmlns:a16="http://schemas.microsoft.com/office/drawing/2014/main" id="{BE80CAA5-3381-4A81-8A55-B31996B3BB2A}"/>
              </a:ext>
            </a:extLst>
          </p:cNvPr>
          <p:cNvSpPr>
            <a:spLocks noGrp="1"/>
          </p:cNvSpPr>
          <p:nvPr>
            <p:ph sz="quarter" idx="18"/>
          </p:nvPr>
        </p:nvSpPr>
        <p:spPr>
          <a:xfrm>
            <a:off x="8913465" y="2886871"/>
            <a:ext cx="1340843" cy="254055"/>
          </a:xfrm>
        </p:spPr>
        <p:txBody>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scientists</a:t>
            </a:r>
          </a:p>
        </p:txBody>
      </p:sp>
      <p:sp>
        <p:nvSpPr>
          <p:cNvPr id="49" name="Content Placeholder 48">
            <a:extLst>
              <a:ext uri="{FF2B5EF4-FFF2-40B4-BE49-F238E27FC236}">
                <a16:creationId xmlns:a16="http://schemas.microsoft.com/office/drawing/2014/main" id="{3BD7C3EC-BAB3-467A-9431-DCC7CA1F1754}"/>
              </a:ext>
            </a:extLst>
          </p:cNvPr>
          <p:cNvSpPr>
            <a:spLocks noGrp="1"/>
          </p:cNvSpPr>
          <p:nvPr>
            <p:ph sz="quarter" idx="19"/>
          </p:nvPr>
        </p:nvSpPr>
        <p:spPr>
          <a:xfrm>
            <a:off x="855207" y="3783206"/>
            <a:ext cx="1249362" cy="7386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Powerful and integrated tooling</a:t>
            </a:r>
          </a:p>
        </p:txBody>
      </p:sp>
      <p:sp useBgFill="1">
        <p:nvSpPr>
          <p:cNvPr id="25" name="Rectangle 24">
            <a:extLst>
              <a:ext uri="{FF2B5EF4-FFF2-40B4-BE49-F238E27FC236}">
                <a16:creationId xmlns:a16="http://schemas.microsoft.com/office/drawing/2014/main" id="{C78B91CA-F0B2-4F01-834B-68D610DE4B4F}"/>
              </a:ext>
              <a:ext uri="{C183D7F6-B498-43B3-948B-1728B52AA6E4}">
                <adec:decorative xmlns:adec="http://schemas.microsoft.com/office/drawing/2017/decorative" val="1"/>
              </a:ext>
            </a:extLst>
          </p:cNvPr>
          <p:cNvSpPr/>
          <p:nvPr/>
        </p:nvSpPr>
        <p:spPr bwMode="auto">
          <a:xfrm>
            <a:off x="2334935" y="3303107"/>
            <a:ext cx="8924544" cy="1700806"/>
          </a:xfrm>
          <a:prstGeom prst="rect">
            <a:avLst/>
          </a:prstGeom>
          <a:ln w="1905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Content Placeholder 49">
            <a:extLst>
              <a:ext uri="{FF2B5EF4-FFF2-40B4-BE49-F238E27FC236}">
                <a16:creationId xmlns:a16="http://schemas.microsoft.com/office/drawing/2014/main" id="{9C0F1792-CD34-46F3-AD65-DA53000438C1}"/>
              </a:ext>
            </a:extLst>
          </p:cNvPr>
          <p:cNvSpPr>
            <a:spLocks noGrp="1"/>
          </p:cNvSpPr>
          <p:nvPr>
            <p:ph sz="quarter" idx="20"/>
          </p:nvPr>
        </p:nvSpPr>
        <p:spPr>
          <a:xfrm>
            <a:off x="3649800" y="4483456"/>
            <a:ext cx="909613" cy="230908"/>
          </a:xfrm>
        </p:spPr>
        <p:txBody>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Power BI</a:t>
            </a:r>
          </a:p>
        </p:txBody>
      </p:sp>
      <p:grpSp>
        <p:nvGrpSpPr>
          <p:cNvPr id="34" name="Group 33" descr="Power BI logo">
            <a:extLst>
              <a:ext uri="{FF2B5EF4-FFF2-40B4-BE49-F238E27FC236}">
                <a16:creationId xmlns:a16="http://schemas.microsoft.com/office/drawing/2014/main" id="{E087F321-6AF4-4DDE-A107-07106A2A4A15}"/>
              </a:ext>
            </a:extLst>
          </p:cNvPr>
          <p:cNvGrpSpPr/>
          <p:nvPr/>
        </p:nvGrpSpPr>
        <p:grpSpPr>
          <a:xfrm>
            <a:off x="3752192" y="3732577"/>
            <a:ext cx="696578" cy="525914"/>
            <a:chOff x="2851176" y="840527"/>
            <a:chExt cx="3024388" cy="2283410"/>
          </a:xfrm>
          <a:solidFill>
            <a:schemeClr val="bg1"/>
          </a:solidFill>
        </p:grpSpPr>
        <p:sp>
          <p:nvSpPr>
            <p:cNvPr id="35" name="Freeform: Shape 338">
              <a:extLst>
                <a:ext uri="{FF2B5EF4-FFF2-40B4-BE49-F238E27FC236}">
                  <a16:creationId xmlns:a16="http://schemas.microsoft.com/office/drawing/2014/main" id="{E6F3E642-770D-49CE-8200-88E591804F13}"/>
                </a:ext>
                <a:ext uri="{C183D7F6-B498-43B3-948B-1728B52AA6E4}">
                  <adec:decorative xmlns:adec="http://schemas.microsoft.com/office/drawing/2017/decorative" val="1"/>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6" name="Freeform: Shape 339">
              <a:extLst>
                <a:ext uri="{FF2B5EF4-FFF2-40B4-BE49-F238E27FC236}">
                  <a16:creationId xmlns:a16="http://schemas.microsoft.com/office/drawing/2014/main" id="{B13C19B0-A945-49E3-83FC-DAF9EEA1BAC8}"/>
                </a:ext>
                <a:ext uri="{C183D7F6-B498-43B3-948B-1728B52AA6E4}">
                  <adec:decorative xmlns:adec="http://schemas.microsoft.com/office/drawing/2017/decorative" val="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51" name="Content Placeholder 50">
            <a:extLst>
              <a:ext uri="{FF2B5EF4-FFF2-40B4-BE49-F238E27FC236}">
                <a16:creationId xmlns:a16="http://schemas.microsoft.com/office/drawing/2014/main" id="{4AF89FED-D819-499B-97A7-A2613B1AD854}"/>
              </a:ext>
            </a:extLst>
          </p:cNvPr>
          <p:cNvSpPr>
            <a:spLocks noGrp="1"/>
          </p:cNvSpPr>
          <p:nvPr>
            <p:ph sz="quarter" idx="21"/>
          </p:nvPr>
        </p:nvSpPr>
        <p:spPr>
          <a:xfrm>
            <a:off x="5675785" y="4484093"/>
            <a:ext cx="2304586" cy="225402"/>
          </a:xfrm>
        </p:spPr>
        <p:txBody>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Azure Synapse Analytics</a:t>
            </a:r>
          </a:p>
        </p:txBody>
      </p:sp>
      <p:pic>
        <p:nvPicPr>
          <p:cNvPr id="31" name="Picture 30" descr="Azure synapse analytics logo">
            <a:extLst>
              <a:ext uri="{FF2B5EF4-FFF2-40B4-BE49-F238E27FC236}">
                <a16:creationId xmlns:a16="http://schemas.microsoft.com/office/drawing/2014/main" id="{54F9B5A6-52A6-4E61-9EA3-9F3C8AD95426}"/>
              </a:ext>
            </a:extLst>
          </p:cNvPr>
          <p:cNvPicPr>
            <a:picLocks noChangeAspect="1"/>
          </p:cNvPicPr>
          <p:nvPr/>
        </p:nvPicPr>
        <p:blipFill>
          <a:blip r:embed="rId3"/>
          <a:stretch>
            <a:fillRect/>
          </a:stretch>
        </p:blipFill>
        <p:spPr>
          <a:xfrm>
            <a:off x="6542403" y="3658857"/>
            <a:ext cx="692449" cy="683451"/>
          </a:xfrm>
          <a:prstGeom prst="rect">
            <a:avLst/>
          </a:prstGeom>
        </p:spPr>
      </p:pic>
      <p:sp>
        <p:nvSpPr>
          <p:cNvPr id="52" name="Content Placeholder 51">
            <a:extLst>
              <a:ext uri="{FF2B5EF4-FFF2-40B4-BE49-F238E27FC236}">
                <a16:creationId xmlns:a16="http://schemas.microsoft.com/office/drawing/2014/main" id="{44B32F38-4FB2-49EA-8BFA-0A0EFA2F1389}"/>
              </a:ext>
            </a:extLst>
          </p:cNvPr>
          <p:cNvSpPr>
            <a:spLocks noGrp="1"/>
          </p:cNvSpPr>
          <p:nvPr>
            <p:ph sz="quarter" idx="22"/>
          </p:nvPr>
        </p:nvSpPr>
        <p:spPr>
          <a:xfrm>
            <a:off x="8443363" y="4481528"/>
            <a:ext cx="2318213" cy="250831"/>
          </a:xfrm>
        </p:spPr>
        <p:txBody>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Azure Machine Learning</a:t>
            </a:r>
          </a:p>
        </p:txBody>
      </p:sp>
      <p:pic>
        <p:nvPicPr>
          <p:cNvPr id="32" name="Graphic 31" descr="Azure machine learning logo">
            <a:extLst>
              <a:ext uri="{FF2B5EF4-FFF2-40B4-BE49-F238E27FC236}">
                <a16:creationId xmlns:a16="http://schemas.microsoft.com/office/drawing/2014/main" id="{DF966B2D-7D90-48B7-98AA-2ED213CDA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5570" y="3658857"/>
            <a:ext cx="692449" cy="692449"/>
          </a:xfrm>
          <a:prstGeom prst="rect">
            <a:avLst/>
          </a:prstGeom>
        </p:spPr>
      </p:pic>
      <p:sp>
        <p:nvSpPr>
          <p:cNvPr id="53" name="Content Placeholder 52">
            <a:extLst>
              <a:ext uri="{FF2B5EF4-FFF2-40B4-BE49-F238E27FC236}">
                <a16:creationId xmlns:a16="http://schemas.microsoft.com/office/drawing/2014/main" id="{01B247A0-BB03-4007-897E-D7AE243AD479}"/>
              </a:ext>
            </a:extLst>
          </p:cNvPr>
          <p:cNvSpPr>
            <a:spLocks noGrp="1"/>
          </p:cNvSpPr>
          <p:nvPr>
            <p:ph sz="quarter" idx="23"/>
          </p:nvPr>
        </p:nvSpPr>
        <p:spPr>
          <a:xfrm>
            <a:off x="852783" y="5406537"/>
            <a:ext cx="1165303" cy="24622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Unified data</a:t>
            </a:r>
          </a:p>
        </p:txBody>
      </p:sp>
      <p:sp useBgFill="1">
        <p:nvSpPr>
          <p:cNvPr id="21" name="Rectangle 20">
            <a:extLst>
              <a:ext uri="{FF2B5EF4-FFF2-40B4-BE49-F238E27FC236}">
                <a16:creationId xmlns:a16="http://schemas.microsoft.com/office/drawing/2014/main" id="{C6D72D35-2D52-4F7C-8BD7-038AE81D5022}"/>
              </a:ext>
              <a:ext uri="{C183D7F6-B498-43B3-948B-1728B52AA6E4}">
                <adec:decorative xmlns:adec="http://schemas.microsoft.com/office/drawing/2017/decorative" val="1"/>
              </a:ext>
            </a:extLst>
          </p:cNvPr>
          <p:cNvSpPr/>
          <p:nvPr/>
        </p:nvSpPr>
        <p:spPr bwMode="auto">
          <a:xfrm>
            <a:off x="2334935" y="5002952"/>
            <a:ext cx="8924111" cy="1052944"/>
          </a:xfrm>
          <a:prstGeom prst="rect">
            <a:avLst/>
          </a:prstGeom>
          <a:ln w="1905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endParaRPr>
          </a:p>
        </p:txBody>
      </p:sp>
      <p:pic>
        <p:nvPicPr>
          <p:cNvPr id="23" name="Graphic 22">
            <a:extLst>
              <a:ext uri="{FF2B5EF4-FFF2-40B4-BE49-F238E27FC236}">
                <a16:creationId xmlns:a16="http://schemas.microsoft.com/office/drawing/2014/main" id="{8D3A39FE-CCD5-47C1-91DE-8888EA8AEF4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4938" y="5115724"/>
            <a:ext cx="716162" cy="723344"/>
          </a:xfrm>
          <a:prstGeom prst="rect">
            <a:avLst/>
          </a:prstGeom>
        </p:spPr>
      </p:pic>
      <p:sp>
        <p:nvSpPr>
          <p:cNvPr id="54" name="Content Placeholder 53">
            <a:extLst>
              <a:ext uri="{FF2B5EF4-FFF2-40B4-BE49-F238E27FC236}">
                <a16:creationId xmlns:a16="http://schemas.microsoft.com/office/drawing/2014/main" id="{F2E28826-D59E-4B53-B52A-396B6474D27D}"/>
              </a:ext>
            </a:extLst>
          </p:cNvPr>
          <p:cNvSpPr>
            <a:spLocks noGrp="1"/>
          </p:cNvSpPr>
          <p:nvPr>
            <p:ph sz="quarter" idx="24"/>
          </p:nvPr>
        </p:nvSpPr>
        <p:spPr>
          <a:xfrm>
            <a:off x="4680322" y="5406823"/>
            <a:ext cx="5332440" cy="249435"/>
          </a:xfrm>
        </p:spPr>
        <p:txBody>
          <a:bodyPr/>
          <a:lstStyle/>
          <a:p>
            <a:r>
              <a:rPr kumimoji="0" lang="en-US" sz="18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Common Data Model on Azure Data Lake Storage</a:t>
            </a:r>
            <a:endParaRPr lang="en-US"/>
          </a:p>
        </p:txBody>
      </p:sp>
      <p:cxnSp>
        <p:nvCxnSpPr>
          <p:cNvPr id="38" name="Straight Connector 37">
            <a:extLst>
              <a:ext uri="{FF2B5EF4-FFF2-40B4-BE49-F238E27FC236}">
                <a16:creationId xmlns:a16="http://schemas.microsoft.com/office/drawing/2014/main" id="{5337068D-B8B9-4715-8C71-64E50D185A2D}"/>
              </a:ext>
              <a:ext uri="{C183D7F6-B498-43B3-948B-1728B52AA6E4}">
                <adec:decorative xmlns:adec="http://schemas.microsoft.com/office/drawing/2017/decorative" val="1"/>
              </a:ext>
            </a:extLst>
          </p:cNvPr>
          <p:cNvCxnSpPr>
            <a:cxnSpLocks/>
          </p:cNvCxnSpPr>
          <p:nvPr/>
        </p:nvCxnSpPr>
        <p:spPr>
          <a:xfrm>
            <a:off x="2346967" y="2686567"/>
            <a:ext cx="890625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A8B7ABB-D426-4A2F-9588-939C062D9196}"/>
              </a:ext>
              <a:ext uri="{C183D7F6-B498-43B3-948B-1728B52AA6E4}">
                <adec:decorative xmlns:adec="http://schemas.microsoft.com/office/drawing/2017/decorative" val="1"/>
              </a:ext>
            </a:extLst>
          </p:cNvPr>
          <p:cNvCxnSpPr>
            <a:cxnSpLocks/>
          </p:cNvCxnSpPr>
          <p:nvPr/>
        </p:nvCxnSpPr>
        <p:spPr>
          <a:xfrm>
            <a:off x="2346967" y="3303107"/>
            <a:ext cx="890625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11E89E-ED3E-4865-8572-5E12DA822691}"/>
              </a:ext>
              <a:ext uri="{C183D7F6-B498-43B3-948B-1728B52AA6E4}">
                <adec:decorative xmlns:adec="http://schemas.microsoft.com/office/drawing/2017/decorative" val="1"/>
              </a:ext>
            </a:extLst>
          </p:cNvPr>
          <p:cNvCxnSpPr>
            <a:cxnSpLocks/>
          </p:cNvCxnSpPr>
          <p:nvPr/>
        </p:nvCxnSpPr>
        <p:spPr>
          <a:xfrm>
            <a:off x="2346967" y="5000835"/>
            <a:ext cx="8906256"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161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22" presetClass="entr" presetSubtype="1" fill="hold" grpId="0" nodeType="after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750"/>
                                        <p:tgtEl>
                                          <p:spTgt spid="15"/>
                                        </p:tgtEl>
                                      </p:cBhvr>
                                    </p:animEffect>
                                  </p:childTnLst>
                                </p:cTn>
                              </p:par>
                              <p:par>
                                <p:cTn id="15" presetID="22" presetClass="entr" presetSubtype="1" fill="hold" grpId="0" nodeType="withEffect">
                                  <p:stCondLst>
                                    <p:cond delay="500"/>
                                  </p:stCondLst>
                                  <p:childTnLst>
                                    <p:set>
                                      <p:cBhvr>
                                        <p:cTn id="16" dur="1" fill="hold">
                                          <p:stCondLst>
                                            <p:cond delay="0"/>
                                          </p:stCondLst>
                                        </p:cTn>
                                        <p:tgtEl>
                                          <p:spTgt spid="41">
                                            <p:txEl>
                                              <p:pRg st="0" end="0"/>
                                            </p:txEl>
                                          </p:spTgt>
                                        </p:tgtEl>
                                        <p:attrNameLst>
                                          <p:attrName>style.visibility</p:attrName>
                                        </p:attrNameLst>
                                      </p:cBhvr>
                                      <p:to>
                                        <p:strVal val="visible"/>
                                      </p:to>
                                    </p:set>
                                    <p:animEffect transition="in" filter="wipe(up)">
                                      <p:cBhvr>
                                        <p:cTn id="17" dur="750"/>
                                        <p:tgtEl>
                                          <p:spTgt spid="41">
                                            <p:txEl>
                                              <p:pRg st="0" end="0"/>
                                            </p:txEl>
                                          </p:spTgt>
                                        </p:tgtEl>
                                      </p:cBhvr>
                                    </p:animEffect>
                                  </p:childTnLst>
                                </p:cTn>
                              </p:par>
                              <p:par>
                                <p:cTn id="18" presetID="22" presetClass="entr" presetSubtype="1" fill="hold" grpId="0" nodeType="withEffect">
                                  <p:stCondLst>
                                    <p:cond delay="500"/>
                                  </p:stCondLst>
                                  <p:childTnLst>
                                    <p:set>
                                      <p:cBhvr>
                                        <p:cTn id="19" dur="1" fill="hold">
                                          <p:stCondLst>
                                            <p:cond delay="0"/>
                                          </p:stCondLst>
                                        </p:cTn>
                                        <p:tgtEl>
                                          <p:spTgt spid="42">
                                            <p:txEl>
                                              <p:pRg st="0" end="0"/>
                                            </p:txEl>
                                          </p:spTgt>
                                        </p:tgtEl>
                                        <p:attrNameLst>
                                          <p:attrName>style.visibility</p:attrName>
                                        </p:attrNameLst>
                                      </p:cBhvr>
                                      <p:to>
                                        <p:strVal val="visible"/>
                                      </p:to>
                                    </p:set>
                                    <p:animEffect transition="in" filter="wipe(up)">
                                      <p:cBhvr>
                                        <p:cTn id="20" dur="750"/>
                                        <p:tgtEl>
                                          <p:spTgt spid="42">
                                            <p:txEl>
                                              <p:pRg st="0" end="0"/>
                                            </p:txEl>
                                          </p:spTgt>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750"/>
                                        <p:tgtEl>
                                          <p:spTgt spid="43">
                                            <p:txEl>
                                              <p:pRg st="0" end="0"/>
                                            </p:txEl>
                                          </p:spTgt>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43">
                                            <p:txEl>
                                              <p:pRg st="1" end="1"/>
                                            </p:txEl>
                                          </p:spTgt>
                                        </p:tgtEl>
                                        <p:attrNameLst>
                                          <p:attrName>style.visibility</p:attrName>
                                        </p:attrNameLst>
                                      </p:cBhvr>
                                      <p:to>
                                        <p:strVal val="visible"/>
                                      </p:to>
                                    </p:set>
                                    <p:animEffect transition="in" filter="wipe(up)">
                                      <p:cBhvr>
                                        <p:cTn id="26" dur="750"/>
                                        <p:tgtEl>
                                          <p:spTgt spid="43">
                                            <p:txEl>
                                              <p:pRg st="1" end="1"/>
                                            </p:txEl>
                                          </p:spTgt>
                                        </p:tgtEl>
                                      </p:cBhvr>
                                    </p:animEffect>
                                  </p:childTnLst>
                                </p:cTn>
                              </p:par>
                              <p:par>
                                <p:cTn id="27" presetID="22" presetClass="entr" presetSubtype="1" fill="hold" grpId="0" nodeType="withEffect">
                                  <p:stCondLst>
                                    <p:cond delay="500"/>
                                  </p:stCondLst>
                                  <p:childTnLst>
                                    <p:set>
                                      <p:cBhvr>
                                        <p:cTn id="28" dur="1" fill="hold">
                                          <p:stCondLst>
                                            <p:cond delay="0"/>
                                          </p:stCondLst>
                                        </p:cTn>
                                        <p:tgtEl>
                                          <p:spTgt spid="44">
                                            <p:txEl>
                                              <p:pRg st="0" end="0"/>
                                            </p:txEl>
                                          </p:spTgt>
                                        </p:tgtEl>
                                        <p:attrNameLst>
                                          <p:attrName>style.visibility</p:attrName>
                                        </p:attrNameLst>
                                      </p:cBhvr>
                                      <p:to>
                                        <p:strVal val="visible"/>
                                      </p:to>
                                    </p:set>
                                    <p:animEffect transition="in" filter="wipe(up)">
                                      <p:cBhvr>
                                        <p:cTn id="29" dur="750"/>
                                        <p:tgtEl>
                                          <p:spTgt spid="44">
                                            <p:txEl>
                                              <p:pRg st="0" end="0"/>
                                            </p:txEl>
                                          </p:spTgt>
                                        </p:tgtEl>
                                      </p:cBhvr>
                                    </p:animEffect>
                                  </p:childTnLst>
                                </p:cTn>
                              </p:par>
                            </p:childTnLst>
                          </p:cTn>
                        </p:par>
                        <p:par>
                          <p:cTn id="30" fill="hold">
                            <p:stCondLst>
                              <p:cond delay="1750"/>
                            </p:stCondLst>
                            <p:childTnLst>
                              <p:par>
                                <p:cTn id="31" presetID="22" presetClass="entr" presetSubtype="1" fill="hold" grpId="0" nodeType="after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750"/>
                                        <p:tgtEl>
                                          <p:spTgt spid="6"/>
                                        </p:tgtEl>
                                      </p:cBhvr>
                                    </p:animEffect>
                                  </p:childTnLst>
                                </p:cTn>
                              </p:par>
                              <p:par>
                                <p:cTn id="34" presetID="22" presetClass="entr" presetSubtype="1" fill="hold" grpId="0" nodeType="withEffect">
                                  <p:stCondLst>
                                    <p:cond delay="5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wipe(up)">
                                      <p:cBhvr>
                                        <p:cTn id="36" dur="750"/>
                                        <p:tgtEl>
                                          <p:spTgt spid="45">
                                            <p:txEl>
                                              <p:pRg st="0" end="0"/>
                                            </p:txEl>
                                          </p:spTgt>
                                        </p:tgtEl>
                                      </p:cBhvr>
                                    </p:animEffect>
                                  </p:childTnLst>
                                </p:cTn>
                              </p:par>
                              <p:par>
                                <p:cTn id="37" presetID="22" presetClass="entr" presetSubtype="1" fill="hold" grpId="0" nodeType="withEffect">
                                  <p:stCondLst>
                                    <p:cond delay="500"/>
                                  </p:stCondLst>
                                  <p:childTnLst>
                                    <p:set>
                                      <p:cBhvr>
                                        <p:cTn id="38" dur="1" fill="hold">
                                          <p:stCondLst>
                                            <p:cond delay="0"/>
                                          </p:stCondLst>
                                        </p:cTn>
                                        <p:tgtEl>
                                          <p:spTgt spid="46">
                                            <p:txEl>
                                              <p:pRg st="0" end="0"/>
                                            </p:txEl>
                                          </p:spTgt>
                                        </p:tgtEl>
                                        <p:attrNameLst>
                                          <p:attrName>style.visibility</p:attrName>
                                        </p:attrNameLst>
                                      </p:cBhvr>
                                      <p:to>
                                        <p:strVal val="visible"/>
                                      </p:to>
                                    </p:set>
                                    <p:animEffect transition="in" filter="wipe(up)">
                                      <p:cBhvr>
                                        <p:cTn id="39" dur="750"/>
                                        <p:tgtEl>
                                          <p:spTgt spid="46">
                                            <p:txEl>
                                              <p:pRg st="0" end="0"/>
                                            </p:txEl>
                                          </p:spTgt>
                                        </p:tgtEl>
                                      </p:cBhvr>
                                    </p:animEffect>
                                  </p:childTnLst>
                                </p:cTn>
                              </p:par>
                              <p:par>
                                <p:cTn id="40" presetID="22" presetClass="entr" presetSubtype="1"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750"/>
                                        <p:tgtEl>
                                          <p:spTgt spid="9"/>
                                        </p:tgtEl>
                                      </p:cBhvr>
                                    </p:animEffect>
                                  </p:childTnLst>
                                </p:cTn>
                              </p:par>
                              <p:par>
                                <p:cTn id="43" presetID="22" presetClass="entr" presetSubtype="1" fill="hold" grpId="0" nodeType="withEffect">
                                  <p:stCondLst>
                                    <p:cond delay="500"/>
                                  </p:stCondLst>
                                  <p:childTnLst>
                                    <p:set>
                                      <p:cBhvr>
                                        <p:cTn id="44" dur="1" fill="hold">
                                          <p:stCondLst>
                                            <p:cond delay="0"/>
                                          </p:stCondLst>
                                        </p:cTn>
                                        <p:tgtEl>
                                          <p:spTgt spid="47">
                                            <p:txEl>
                                              <p:pRg st="0" end="0"/>
                                            </p:txEl>
                                          </p:spTgt>
                                        </p:tgtEl>
                                        <p:attrNameLst>
                                          <p:attrName>style.visibility</p:attrName>
                                        </p:attrNameLst>
                                      </p:cBhvr>
                                      <p:to>
                                        <p:strVal val="visible"/>
                                      </p:to>
                                    </p:set>
                                    <p:animEffect transition="in" filter="wipe(up)">
                                      <p:cBhvr>
                                        <p:cTn id="45" dur="750"/>
                                        <p:tgtEl>
                                          <p:spTgt spid="47">
                                            <p:txEl>
                                              <p:pRg st="0" end="0"/>
                                            </p:txEl>
                                          </p:spTgt>
                                        </p:tgtEl>
                                      </p:cBhvr>
                                    </p:animEffect>
                                  </p:childTnLst>
                                </p:cTn>
                              </p:par>
                              <p:par>
                                <p:cTn id="46" presetID="22" presetClass="entr" presetSubtype="1" fill="hold" nodeType="withEffect">
                                  <p:stCondLst>
                                    <p:cond delay="50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750"/>
                                        <p:tgtEl>
                                          <p:spTgt spid="11"/>
                                        </p:tgtEl>
                                      </p:cBhvr>
                                    </p:animEffect>
                                  </p:childTnLst>
                                </p:cTn>
                              </p:par>
                              <p:par>
                                <p:cTn id="49" presetID="22" presetClass="entr" presetSubtype="1" fill="hold" grpId="0"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visible"/>
                                      </p:to>
                                    </p:set>
                                    <p:animEffect transition="in" filter="wipe(up)">
                                      <p:cBhvr>
                                        <p:cTn id="51" dur="750"/>
                                        <p:tgtEl>
                                          <p:spTgt spid="48">
                                            <p:txEl>
                                              <p:pRg st="0" end="0"/>
                                            </p:txEl>
                                          </p:spTgt>
                                        </p:tgtEl>
                                      </p:cBhvr>
                                    </p:animEffect>
                                  </p:childTnLst>
                                </p:cTn>
                              </p:par>
                              <p:par>
                                <p:cTn id="52" presetID="10" presetClass="entr" presetSubtype="0" fill="hold" nodeType="withEffect">
                                  <p:stCondLst>
                                    <p:cond delay="50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250"/>
                                        <p:tgtEl>
                                          <p:spTgt spid="38"/>
                                        </p:tgtEl>
                                      </p:cBhvr>
                                    </p:animEffect>
                                  </p:childTnLst>
                                </p:cTn>
                              </p:par>
                            </p:childTnLst>
                          </p:cTn>
                        </p:par>
                        <p:par>
                          <p:cTn id="55" fill="hold">
                            <p:stCondLst>
                              <p:cond delay="3000"/>
                            </p:stCondLst>
                            <p:childTnLst>
                              <p:par>
                                <p:cTn id="56" presetID="22" presetClass="entr" presetSubtype="1" fill="hold" grpId="0" nodeType="afterEffect">
                                  <p:stCondLst>
                                    <p:cond delay="50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750"/>
                                        <p:tgtEl>
                                          <p:spTgt spid="25"/>
                                        </p:tgtEl>
                                      </p:cBhvr>
                                    </p:animEffect>
                                  </p:childTnLst>
                                </p:cTn>
                              </p:par>
                              <p:par>
                                <p:cTn id="59" presetID="22" presetClass="entr" presetSubtype="1" fill="hold" grpId="0" nodeType="withEffect">
                                  <p:stCondLst>
                                    <p:cond delay="500"/>
                                  </p:stCondLst>
                                  <p:childTnLst>
                                    <p:set>
                                      <p:cBhvr>
                                        <p:cTn id="60" dur="1" fill="hold">
                                          <p:stCondLst>
                                            <p:cond delay="0"/>
                                          </p:stCondLst>
                                        </p:cTn>
                                        <p:tgtEl>
                                          <p:spTgt spid="49">
                                            <p:txEl>
                                              <p:pRg st="0" end="0"/>
                                            </p:txEl>
                                          </p:spTgt>
                                        </p:tgtEl>
                                        <p:attrNameLst>
                                          <p:attrName>style.visibility</p:attrName>
                                        </p:attrNameLst>
                                      </p:cBhvr>
                                      <p:to>
                                        <p:strVal val="visible"/>
                                      </p:to>
                                    </p:set>
                                    <p:animEffect transition="in" filter="wipe(up)">
                                      <p:cBhvr>
                                        <p:cTn id="61" dur="750"/>
                                        <p:tgtEl>
                                          <p:spTgt spid="49">
                                            <p:txEl>
                                              <p:pRg st="0" end="0"/>
                                            </p:txEl>
                                          </p:spTgt>
                                        </p:tgtEl>
                                      </p:cBhvr>
                                    </p:animEffect>
                                  </p:childTnLst>
                                </p:cTn>
                              </p:par>
                              <p:par>
                                <p:cTn id="62" presetID="22" presetClass="entr" presetSubtype="1" fill="hold" nodeType="withEffect">
                                  <p:stCondLst>
                                    <p:cond delay="500"/>
                                  </p:stCondLst>
                                  <p:childTnLst>
                                    <p:set>
                                      <p:cBhvr>
                                        <p:cTn id="63" dur="1" fill="hold">
                                          <p:stCondLst>
                                            <p:cond delay="0"/>
                                          </p:stCondLst>
                                        </p:cTn>
                                        <p:tgtEl>
                                          <p:spTgt spid="34"/>
                                        </p:tgtEl>
                                        <p:attrNameLst>
                                          <p:attrName>style.visibility</p:attrName>
                                        </p:attrNameLst>
                                      </p:cBhvr>
                                      <p:to>
                                        <p:strVal val="visible"/>
                                      </p:to>
                                    </p:set>
                                    <p:animEffect transition="in" filter="wipe(up)">
                                      <p:cBhvr>
                                        <p:cTn id="64" dur="750"/>
                                        <p:tgtEl>
                                          <p:spTgt spid="34"/>
                                        </p:tgtEl>
                                      </p:cBhvr>
                                    </p:animEffect>
                                  </p:childTnLst>
                                </p:cTn>
                              </p:par>
                              <p:par>
                                <p:cTn id="65" presetID="22" presetClass="entr" presetSubtype="1"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wipe(up)">
                                      <p:cBhvr>
                                        <p:cTn id="67" dur="750"/>
                                        <p:tgtEl>
                                          <p:spTgt spid="50">
                                            <p:txEl>
                                              <p:pRg st="0" end="0"/>
                                            </p:txEl>
                                          </p:spTgt>
                                        </p:tgtEl>
                                      </p:cBhvr>
                                    </p:animEffect>
                                  </p:childTnLst>
                                </p:cTn>
                              </p:par>
                              <p:par>
                                <p:cTn id="68" presetID="22" presetClass="entr" presetSubtype="1" fill="hold" nodeType="withEffect">
                                  <p:stCondLst>
                                    <p:cond delay="500"/>
                                  </p:stCondLst>
                                  <p:childTnLst>
                                    <p:set>
                                      <p:cBhvr>
                                        <p:cTn id="69" dur="1" fill="hold">
                                          <p:stCondLst>
                                            <p:cond delay="0"/>
                                          </p:stCondLst>
                                        </p:cTn>
                                        <p:tgtEl>
                                          <p:spTgt spid="31"/>
                                        </p:tgtEl>
                                        <p:attrNameLst>
                                          <p:attrName>style.visibility</p:attrName>
                                        </p:attrNameLst>
                                      </p:cBhvr>
                                      <p:to>
                                        <p:strVal val="visible"/>
                                      </p:to>
                                    </p:set>
                                    <p:animEffect transition="in" filter="wipe(up)">
                                      <p:cBhvr>
                                        <p:cTn id="70" dur="750"/>
                                        <p:tgtEl>
                                          <p:spTgt spid="31"/>
                                        </p:tgtEl>
                                      </p:cBhvr>
                                    </p:animEffect>
                                  </p:childTnLst>
                                </p:cTn>
                              </p:par>
                              <p:par>
                                <p:cTn id="71" presetID="22" presetClass="entr" presetSubtype="1" fill="hold" grpId="0" nodeType="withEffect">
                                  <p:stCondLst>
                                    <p:cond delay="500"/>
                                  </p:stCondLst>
                                  <p:childTnLst>
                                    <p:set>
                                      <p:cBhvr>
                                        <p:cTn id="72" dur="1" fill="hold">
                                          <p:stCondLst>
                                            <p:cond delay="0"/>
                                          </p:stCondLst>
                                        </p:cTn>
                                        <p:tgtEl>
                                          <p:spTgt spid="51">
                                            <p:txEl>
                                              <p:pRg st="0" end="0"/>
                                            </p:txEl>
                                          </p:spTgt>
                                        </p:tgtEl>
                                        <p:attrNameLst>
                                          <p:attrName>style.visibility</p:attrName>
                                        </p:attrNameLst>
                                      </p:cBhvr>
                                      <p:to>
                                        <p:strVal val="visible"/>
                                      </p:to>
                                    </p:set>
                                    <p:animEffect transition="in" filter="wipe(up)">
                                      <p:cBhvr>
                                        <p:cTn id="73" dur="750"/>
                                        <p:tgtEl>
                                          <p:spTgt spid="51">
                                            <p:txEl>
                                              <p:pRg st="0" end="0"/>
                                            </p:txEl>
                                          </p:spTgt>
                                        </p:tgtEl>
                                      </p:cBhvr>
                                    </p:animEffect>
                                  </p:childTnLst>
                                </p:cTn>
                              </p:par>
                              <p:par>
                                <p:cTn id="74" presetID="22" presetClass="entr" presetSubtype="1" fill="hold" nodeType="withEffect">
                                  <p:stCondLst>
                                    <p:cond delay="500"/>
                                  </p:stCondLst>
                                  <p:childTnLst>
                                    <p:set>
                                      <p:cBhvr>
                                        <p:cTn id="75" dur="1" fill="hold">
                                          <p:stCondLst>
                                            <p:cond delay="0"/>
                                          </p:stCondLst>
                                        </p:cTn>
                                        <p:tgtEl>
                                          <p:spTgt spid="32"/>
                                        </p:tgtEl>
                                        <p:attrNameLst>
                                          <p:attrName>style.visibility</p:attrName>
                                        </p:attrNameLst>
                                      </p:cBhvr>
                                      <p:to>
                                        <p:strVal val="visible"/>
                                      </p:to>
                                    </p:set>
                                    <p:animEffect transition="in" filter="wipe(up)">
                                      <p:cBhvr>
                                        <p:cTn id="76" dur="750"/>
                                        <p:tgtEl>
                                          <p:spTgt spid="32"/>
                                        </p:tgtEl>
                                      </p:cBhvr>
                                    </p:animEffect>
                                  </p:childTnLst>
                                </p:cTn>
                              </p:par>
                              <p:par>
                                <p:cTn id="77" presetID="22" presetClass="entr" presetSubtype="1" fill="hold" grpId="0" nodeType="withEffect">
                                  <p:stCondLst>
                                    <p:cond delay="500"/>
                                  </p:stCondLst>
                                  <p:childTnLst>
                                    <p:set>
                                      <p:cBhvr>
                                        <p:cTn id="78" dur="1" fill="hold">
                                          <p:stCondLst>
                                            <p:cond delay="0"/>
                                          </p:stCondLst>
                                        </p:cTn>
                                        <p:tgtEl>
                                          <p:spTgt spid="52">
                                            <p:txEl>
                                              <p:pRg st="0" end="0"/>
                                            </p:txEl>
                                          </p:spTgt>
                                        </p:tgtEl>
                                        <p:attrNameLst>
                                          <p:attrName>style.visibility</p:attrName>
                                        </p:attrNameLst>
                                      </p:cBhvr>
                                      <p:to>
                                        <p:strVal val="visible"/>
                                      </p:to>
                                    </p:set>
                                    <p:animEffect transition="in" filter="wipe(up)">
                                      <p:cBhvr>
                                        <p:cTn id="79" dur="750"/>
                                        <p:tgtEl>
                                          <p:spTgt spid="52">
                                            <p:txEl>
                                              <p:pRg st="0" end="0"/>
                                            </p:txEl>
                                          </p:spTgt>
                                        </p:tgtEl>
                                      </p:cBhvr>
                                    </p:animEffect>
                                  </p:childTnLst>
                                </p:cTn>
                              </p:par>
                              <p:par>
                                <p:cTn id="80" presetID="10" presetClass="entr" presetSubtype="0" fill="hold" nodeType="withEffect">
                                  <p:stCondLst>
                                    <p:cond delay="50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250"/>
                                        <p:tgtEl>
                                          <p:spTgt spid="39"/>
                                        </p:tgtEl>
                                      </p:cBhvr>
                                    </p:animEffect>
                                  </p:childTnLst>
                                </p:cTn>
                              </p:par>
                            </p:childTnLst>
                          </p:cTn>
                        </p:par>
                        <p:par>
                          <p:cTn id="83" fill="hold">
                            <p:stCondLst>
                              <p:cond delay="4250"/>
                            </p:stCondLst>
                            <p:childTnLst>
                              <p:par>
                                <p:cTn id="84" presetID="22" presetClass="entr" presetSubtype="1" fill="hold" grpId="0" nodeType="afterEffect">
                                  <p:stCondLst>
                                    <p:cond delay="500"/>
                                  </p:stCondLst>
                                  <p:childTnLst>
                                    <p:set>
                                      <p:cBhvr>
                                        <p:cTn id="85" dur="1" fill="hold">
                                          <p:stCondLst>
                                            <p:cond delay="0"/>
                                          </p:stCondLst>
                                        </p:cTn>
                                        <p:tgtEl>
                                          <p:spTgt spid="21"/>
                                        </p:tgtEl>
                                        <p:attrNameLst>
                                          <p:attrName>style.visibility</p:attrName>
                                        </p:attrNameLst>
                                      </p:cBhvr>
                                      <p:to>
                                        <p:strVal val="visible"/>
                                      </p:to>
                                    </p:set>
                                    <p:animEffect transition="in" filter="wipe(up)">
                                      <p:cBhvr>
                                        <p:cTn id="86" dur="750"/>
                                        <p:tgtEl>
                                          <p:spTgt spid="21"/>
                                        </p:tgtEl>
                                      </p:cBhvr>
                                    </p:animEffect>
                                  </p:childTnLst>
                                </p:cTn>
                              </p:par>
                              <p:par>
                                <p:cTn id="87" presetID="22" presetClass="entr" presetSubtype="1" fill="hold" grpId="0" nodeType="withEffect">
                                  <p:stCondLst>
                                    <p:cond delay="500"/>
                                  </p:stCondLst>
                                  <p:childTnLst>
                                    <p:set>
                                      <p:cBhvr>
                                        <p:cTn id="88" dur="1" fill="hold">
                                          <p:stCondLst>
                                            <p:cond delay="0"/>
                                          </p:stCondLst>
                                        </p:cTn>
                                        <p:tgtEl>
                                          <p:spTgt spid="53">
                                            <p:txEl>
                                              <p:pRg st="0" end="0"/>
                                            </p:txEl>
                                          </p:spTgt>
                                        </p:tgtEl>
                                        <p:attrNameLst>
                                          <p:attrName>style.visibility</p:attrName>
                                        </p:attrNameLst>
                                      </p:cBhvr>
                                      <p:to>
                                        <p:strVal val="visible"/>
                                      </p:to>
                                    </p:set>
                                    <p:animEffect transition="in" filter="wipe(up)">
                                      <p:cBhvr>
                                        <p:cTn id="89" dur="750"/>
                                        <p:tgtEl>
                                          <p:spTgt spid="53">
                                            <p:txEl>
                                              <p:pRg st="0" end="0"/>
                                            </p:txEl>
                                          </p:spTgt>
                                        </p:tgtEl>
                                      </p:cBhvr>
                                    </p:animEffect>
                                  </p:childTnLst>
                                </p:cTn>
                              </p:par>
                              <p:par>
                                <p:cTn id="90" presetID="22" presetClass="entr" presetSubtype="1" fill="hold" nodeType="withEffect">
                                  <p:stCondLst>
                                    <p:cond delay="500"/>
                                  </p:stCondLst>
                                  <p:childTnLst>
                                    <p:set>
                                      <p:cBhvr>
                                        <p:cTn id="91" dur="1" fill="hold">
                                          <p:stCondLst>
                                            <p:cond delay="0"/>
                                          </p:stCondLst>
                                        </p:cTn>
                                        <p:tgtEl>
                                          <p:spTgt spid="23"/>
                                        </p:tgtEl>
                                        <p:attrNameLst>
                                          <p:attrName>style.visibility</p:attrName>
                                        </p:attrNameLst>
                                      </p:cBhvr>
                                      <p:to>
                                        <p:strVal val="visible"/>
                                      </p:to>
                                    </p:set>
                                    <p:animEffect transition="in" filter="wipe(up)">
                                      <p:cBhvr>
                                        <p:cTn id="92" dur="750"/>
                                        <p:tgtEl>
                                          <p:spTgt spid="23"/>
                                        </p:tgtEl>
                                      </p:cBhvr>
                                    </p:animEffect>
                                  </p:childTnLst>
                                </p:cTn>
                              </p:par>
                              <p:par>
                                <p:cTn id="93" presetID="22" presetClass="entr" presetSubtype="1" fill="hold" grpId="0" nodeType="withEffect">
                                  <p:stCondLst>
                                    <p:cond delay="5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wipe(up)">
                                      <p:cBhvr>
                                        <p:cTn id="95" dur="750"/>
                                        <p:tgtEl>
                                          <p:spTgt spid="54">
                                            <p:txEl>
                                              <p:pRg st="0" end="0"/>
                                            </p:txEl>
                                          </p:spTgt>
                                        </p:tgtEl>
                                      </p:cBhvr>
                                    </p:animEffect>
                                  </p:childTnLst>
                                </p:cTn>
                              </p:par>
                              <p:par>
                                <p:cTn id="96" presetID="10" presetClass="entr" presetSubtype="0" fill="hold" nodeType="withEffect">
                                  <p:stCondLst>
                                    <p:cond delay="50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7" grpId="0"/>
      <p:bldP spid="41" grpId="0" build="p"/>
      <p:bldP spid="42" grpId="0" build="p"/>
      <p:bldP spid="43" grpId="0" build="p"/>
      <p:bldP spid="44" grpId="0" build="p"/>
      <p:bldP spid="45" grpId="0" build="p"/>
      <p:bldP spid="6" grpId="0" animBg="1"/>
      <p:bldP spid="46" grpId="0" build="p"/>
      <p:bldP spid="47" grpId="0" build="p"/>
      <p:bldP spid="48" grpId="0" build="p"/>
      <p:bldP spid="49" grpId="0" build="p"/>
      <p:bldP spid="25" grpId="0" animBg="1"/>
      <p:bldP spid="50" grpId="0" build="p"/>
      <p:bldP spid="51" grpId="0" build="p"/>
      <p:bldP spid="52" grpId="0" build="p"/>
      <p:bldP spid="53" grpId="0" build="p"/>
      <p:bldP spid="21" grpId="0" animBg="1"/>
      <p:bldP spid="5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 uri="{C183D7F6-B498-43B3-948B-1728B52AA6E4}">
                <adec:decorative xmlns:adec="http://schemas.microsoft.com/office/drawing/2017/decorative" val="1"/>
              </a:ext>
            </a:extLst>
          </p:cNvPr>
          <p:cNvSpPr/>
          <p:nvPr/>
        </p:nvSpPr>
        <p:spPr bwMode="auto">
          <a:xfrm rot="1871299">
            <a:off x="1940801" y="1256480"/>
            <a:ext cx="5660701" cy="493781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201414 w 838960"/>
              <a:gd name="connsiteY1" fmla="*/ 20926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71698 h 720779"/>
              <a:gd name="connsiteX1" fmla="*/ 201414 w 838960"/>
              <a:gd name="connsiteY1" fmla="*/ 8802 h 720779"/>
              <a:gd name="connsiteX2" fmla="*/ 625789 w 838960"/>
              <a:gd name="connsiteY2" fmla="*/ 0 h 720779"/>
              <a:gd name="connsiteX3" fmla="*/ 838960 w 838960"/>
              <a:gd name="connsiteY3" fmla="*/ 343535 h 720779"/>
              <a:gd name="connsiteX4" fmla="*/ 643749 w 838960"/>
              <a:gd name="connsiteY4" fmla="*/ 702431 h 720779"/>
              <a:gd name="connsiteX5" fmla="*/ 220540 w 838960"/>
              <a:gd name="connsiteY5" fmla="*/ 720779 h 720779"/>
              <a:gd name="connsiteX6" fmla="*/ 0 w 838960"/>
              <a:gd name="connsiteY6" fmla="*/ 371698 h 720779"/>
              <a:gd name="connsiteX0" fmla="*/ 0 w 919238"/>
              <a:gd name="connsiteY0" fmla="*/ 371698 h 720779"/>
              <a:gd name="connsiteX1" fmla="*/ 201414 w 919238"/>
              <a:gd name="connsiteY1" fmla="*/ 8802 h 720779"/>
              <a:gd name="connsiteX2" fmla="*/ 625789 w 919238"/>
              <a:gd name="connsiteY2" fmla="*/ 0 h 720779"/>
              <a:gd name="connsiteX3" fmla="*/ 919238 w 919238"/>
              <a:gd name="connsiteY3" fmla="*/ 318283 h 720779"/>
              <a:gd name="connsiteX4" fmla="*/ 643749 w 919238"/>
              <a:gd name="connsiteY4" fmla="*/ 702431 h 720779"/>
              <a:gd name="connsiteX5" fmla="*/ 220540 w 919238"/>
              <a:gd name="connsiteY5" fmla="*/ 720779 h 720779"/>
              <a:gd name="connsiteX6" fmla="*/ 0 w 919238"/>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43749 w 843062"/>
              <a:gd name="connsiteY4" fmla="*/ 702431 h 720779"/>
              <a:gd name="connsiteX5" fmla="*/ 220540 w 843062"/>
              <a:gd name="connsiteY5" fmla="*/ 720779 h 720779"/>
              <a:gd name="connsiteX6" fmla="*/ 0 w 843062"/>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38714 w 843062"/>
              <a:gd name="connsiteY4" fmla="*/ 697172 h 720779"/>
              <a:gd name="connsiteX5" fmla="*/ 220540 w 843062"/>
              <a:gd name="connsiteY5" fmla="*/ 720779 h 720779"/>
              <a:gd name="connsiteX6" fmla="*/ 0 w 843062"/>
              <a:gd name="connsiteY6" fmla="*/ 371698 h 720779"/>
              <a:gd name="connsiteX0" fmla="*/ 0 w 844521"/>
              <a:gd name="connsiteY0" fmla="*/ 362187 h 720779"/>
              <a:gd name="connsiteX1" fmla="*/ 202873 w 844521"/>
              <a:gd name="connsiteY1" fmla="*/ 8802 h 720779"/>
              <a:gd name="connsiteX2" fmla="*/ 627248 w 844521"/>
              <a:gd name="connsiteY2" fmla="*/ 0 h 720779"/>
              <a:gd name="connsiteX3" fmla="*/ 844521 w 844521"/>
              <a:gd name="connsiteY3" fmla="*/ 345518 h 720779"/>
              <a:gd name="connsiteX4" fmla="*/ 640173 w 844521"/>
              <a:gd name="connsiteY4" fmla="*/ 697172 h 720779"/>
              <a:gd name="connsiteX5" fmla="*/ 221999 w 844521"/>
              <a:gd name="connsiteY5" fmla="*/ 720779 h 720779"/>
              <a:gd name="connsiteX6" fmla="*/ 0 w 844521"/>
              <a:gd name="connsiteY6" fmla="*/ 362187 h 720779"/>
              <a:gd name="connsiteX0" fmla="*/ 0 w 844521"/>
              <a:gd name="connsiteY0" fmla="*/ 362187 h 708908"/>
              <a:gd name="connsiteX1" fmla="*/ 202873 w 844521"/>
              <a:gd name="connsiteY1" fmla="*/ 8802 h 708908"/>
              <a:gd name="connsiteX2" fmla="*/ 627248 w 844521"/>
              <a:gd name="connsiteY2" fmla="*/ 0 h 708908"/>
              <a:gd name="connsiteX3" fmla="*/ 844521 w 844521"/>
              <a:gd name="connsiteY3" fmla="*/ 345518 h 708908"/>
              <a:gd name="connsiteX4" fmla="*/ 640173 w 844521"/>
              <a:gd name="connsiteY4" fmla="*/ 697172 h 708908"/>
              <a:gd name="connsiteX5" fmla="*/ 188862 w 844521"/>
              <a:gd name="connsiteY5" fmla="*/ 708908 h 708908"/>
              <a:gd name="connsiteX6" fmla="*/ 0 w 844521"/>
              <a:gd name="connsiteY6" fmla="*/ 362187 h 708908"/>
              <a:gd name="connsiteX0" fmla="*/ 0 w 844521"/>
              <a:gd name="connsiteY0" fmla="*/ 362187 h 762038"/>
              <a:gd name="connsiteX1" fmla="*/ 202873 w 844521"/>
              <a:gd name="connsiteY1" fmla="*/ 8802 h 762038"/>
              <a:gd name="connsiteX2" fmla="*/ 627248 w 844521"/>
              <a:gd name="connsiteY2" fmla="*/ 0 h 762038"/>
              <a:gd name="connsiteX3" fmla="*/ 844521 w 844521"/>
              <a:gd name="connsiteY3" fmla="*/ 345518 h 762038"/>
              <a:gd name="connsiteX4" fmla="*/ 640173 w 844521"/>
              <a:gd name="connsiteY4" fmla="*/ 697172 h 762038"/>
              <a:gd name="connsiteX5" fmla="*/ 180891 w 844521"/>
              <a:gd name="connsiteY5" fmla="*/ 762038 h 762038"/>
              <a:gd name="connsiteX6" fmla="*/ 0 w 844521"/>
              <a:gd name="connsiteY6" fmla="*/ 362187 h 762038"/>
              <a:gd name="connsiteX0" fmla="*/ 0 w 844521"/>
              <a:gd name="connsiteY0" fmla="*/ 362187 h 705044"/>
              <a:gd name="connsiteX1" fmla="*/ 202873 w 844521"/>
              <a:gd name="connsiteY1" fmla="*/ 8802 h 705044"/>
              <a:gd name="connsiteX2" fmla="*/ 627248 w 844521"/>
              <a:gd name="connsiteY2" fmla="*/ 0 h 705044"/>
              <a:gd name="connsiteX3" fmla="*/ 844521 w 844521"/>
              <a:gd name="connsiteY3" fmla="*/ 345518 h 705044"/>
              <a:gd name="connsiteX4" fmla="*/ 640173 w 844521"/>
              <a:gd name="connsiteY4" fmla="*/ 697172 h 705044"/>
              <a:gd name="connsiteX5" fmla="*/ 217172 w 844521"/>
              <a:gd name="connsiteY5" fmla="*/ 705044 h 705044"/>
              <a:gd name="connsiteX6" fmla="*/ 0 w 844521"/>
              <a:gd name="connsiteY6" fmla="*/ 362187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521" h="705044">
                <a:moveTo>
                  <a:pt x="0" y="362187"/>
                </a:moveTo>
                <a:lnTo>
                  <a:pt x="202873" y="8802"/>
                </a:lnTo>
                <a:lnTo>
                  <a:pt x="627248" y="0"/>
                </a:lnTo>
                <a:lnTo>
                  <a:pt x="844521" y="345518"/>
                </a:lnTo>
                <a:lnTo>
                  <a:pt x="640173" y="697172"/>
                </a:lnTo>
                <a:lnTo>
                  <a:pt x="217172" y="705044"/>
                </a:lnTo>
                <a:lnTo>
                  <a:pt x="0" y="362187"/>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 uri="{C183D7F6-B498-43B3-948B-1728B52AA6E4}">
                <adec:decorative xmlns:adec="http://schemas.microsoft.com/office/drawing/2017/decorative" val="1"/>
              </a:ext>
            </a:extLst>
          </p:cNvPr>
          <p:cNvSpPr/>
          <p:nvPr/>
        </p:nvSpPr>
        <p:spPr bwMode="auto">
          <a:xfrm>
            <a:off x="7060920" y="344076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 uri="{C183D7F6-B498-43B3-948B-1728B52AA6E4}">
                <adec:decorative xmlns:adec="http://schemas.microsoft.com/office/drawing/2017/decorative" val="1"/>
              </a:ext>
            </a:extLst>
          </p:cNvPr>
          <p:cNvSpPr>
            <a:spLocks noChangeAspect="1" noEditPoints="1"/>
          </p:cNvSpPr>
          <p:nvPr/>
        </p:nvSpPr>
        <p:spPr bwMode="auto">
          <a:xfrm>
            <a:off x="7399817" y="3604521"/>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 uri="{C183D7F6-B498-43B3-948B-1728B52AA6E4}">
                <adec:decorative xmlns:adec="http://schemas.microsoft.com/office/drawing/2017/decorative" val="1"/>
              </a:ext>
            </a:extLst>
          </p:cNvPr>
          <p:cNvSpPr/>
          <p:nvPr/>
        </p:nvSpPr>
        <p:spPr bwMode="auto">
          <a:xfrm>
            <a:off x="1713978" y="343984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 uri="{C183D7F6-B498-43B3-948B-1728B52AA6E4}">
                <adec:decorative xmlns:adec="http://schemas.microsoft.com/office/drawing/2017/decorative" val="1"/>
              </a:ext>
            </a:extLst>
          </p:cNvPr>
          <p:cNvSpPr>
            <a:spLocks noChangeAspect="1" noEditPoints="1"/>
          </p:cNvSpPr>
          <p:nvPr/>
        </p:nvSpPr>
        <p:spPr bwMode="auto">
          <a:xfrm>
            <a:off x="1798164" y="3894557"/>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 uri="{C183D7F6-B498-43B3-948B-1728B52AA6E4}">
                <adec:decorative xmlns:adec="http://schemas.microsoft.com/office/drawing/2017/decorative" val="1"/>
              </a:ext>
            </a:extLst>
          </p:cNvPr>
          <p:cNvSpPr>
            <a:spLocks noChangeAspect="1" noEditPoints="1"/>
          </p:cNvSpPr>
          <p:nvPr/>
        </p:nvSpPr>
        <p:spPr bwMode="auto">
          <a:xfrm flipV="1">
            <a:off x="1798164" y="3434676"/>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 uri="{C183D7F6-B498-43B3-948B-1728B52AA6E4}">
                <adec:decorative xmlns:adec="http://schemas.microsoft.com/office/drawing/2017/decorative" val="1"/>
              </a:ext>
            </a:extLst>
          </p:cNvPr>
          <p:cNvSpPr/>
          <p:nvPr/>
        </p:nvSpPr>
        <p:spPr bwMode="auto">
          <a:xfrm>
            <a:off x="159301" y="1661586"/>
            <a:ext cx="1356138" cy="3959990"/>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Graphic 22">
            <a:extLst>
              <a:ext uri="{FF2B5EF4-FFF2-40B4-BE49-F238E27FC236}">
                <a16:creationId xmlns:a16="http://schemas.microsoft.com/office/drawing/2014/main" id="{87BBB35E-C80C-4EE9-85E1-C056A166AB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624" y="5880147"/>
            <a:ext cx="522497" cy="522497"/>
          </a:xfrm>
          <a:prstGeom prst="rect">
            <a:avLst/>
          </a:prstGeom>
        </p:spPr>
      </p:pic>
      <p:sp>
        <p:nvSpPr>
          <p:cNvPr id="122" name="Rectangle 121">
            <a:extLst>
              <a:ext uri="{FF2B5EF4-FFF2-40B4-BE49-F238E27FC236}">
                <a16:creationId xmlns:a16="http://schemas.microsoft.com/office/drawing/2014/main" id="{D3302EDA-2935-4650-BA21-4F011CFCAD93}"/>
              </a:ext>
              <a:ext uri="{C183D7F6-B498-43B3-948B-1728B52AA6E4}">
                <adec:decorative xmlns:adec="http://schemas.microsoft.com/office/drawing/2017/decorative" val="1"/>
              </a:ext>
            </a:extLst>
          </p:cNvPr>
          <p:cNvSpPr/>
          <p:nvPr/>
        </p:nvSpPr>
        <p:spPr bwMode="auto">
          <a:xfrm>
            <a:off x="8104894" y="1661586"/>
            <a:ext cx="1278108" cy="395998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 uri="{C183D7F6-B498-43B3-948B-1728B52AA6E4}">
                <adec:decorative xmlns:adec="http://schemas.microsoft.com/office/drawing/2017/decorative" val="1"/>
              </a:ext>
            </a:extLst>
          </p:cNvPr>
          <p:cNvSpPr/>
          <p:nvPr/>
        </p:nvSpPr>
        <p:spPr bwMode="auto">
          <a:xfrm>
            <a:off x="2517788" y="2367481"/>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31" name="Rectangle 130">
            <a:extLst>
              <a:ext uri="{FF2B5EF4-FFF2-40B4-BE49-F238E27FC236}">
                <a16:creationId xmlns:a16="http://schemas.microsoft.com/office/drawing/2014/main" id="{08ABFE51-15B3-4E5D-B768-752254A2FC30}"/>
              </a:ext>
              <a:ext uri="{C183D7F6-B498-43B3-948B-1728B52AA6E4}">
                <adec:decorative xmlns:adec="http://schemas.microsoft.com/office/drawing/2017/decorative" val="1"/>
              </a:ext>
            </a:extLst>
          </p:cNvPr>
          <p:cNvSpPr/>
          <p:nvPr/>
        </p:nvSpPr>
        <p:spPr bwMode="auto">
          <a:xfrm>
            <a:off x="2538472" y="3306821"/>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 uri="{C183D7F6-B498-43B3-948B-1728B52AA6E4}">
                <adec:decorative xmlns:adec="http://schemas.microsoft.com/office/drawing/2017/decorative" val="1"/>
              </a:ext>
            </a:extLst>
          </p:cNvPr>
          <p:cNvSpPr/>
          <p:nvPr/>
        </p:nvSpPr>
        <p:spPr bwMode="auto">
          <a:xfrm>
            <a:off x="2538471"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 uri="{C183D7F6-B498-43B3-948B-1728B52AA6E4}">
                <adec:decorative xmlns:adec="http://schemas.microsoft.com/office/drawing/2017/decorative" val="1"/>
              </a:ext>
            </a:extLst>
          </p:cNvPr>
          <p:cNvSpPr/>
          <p:nvPr/>
        </p:nvSpPr>
        <p:spPr bwMode="auto">
          <a:xfrm>
            <a:off x="4047090"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 uri="{C183D7F6-B498-43B3-948B-1728B52AA6E4}">
                <adec:decorative xmlns:adec="http://schemas.microsoft.com/office/drawing/2017/decorative" val="1"/>
              </a:ext>
            </a:extLst>
          </p:cNvPr>
          <p:cNvSpPr/>
          <p:nvPr/>
        </p:nvSpPr>
        <p:spPr bwMode="auto">
          <a:xfrm>
            <a:off x="5540752" y="3682046"/>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9" name="Rectangle 138">
            <a:extLst>
              <a:ext uri="{FF2B5EF4-FFF2-40B4-BE49-F238E27FC236}">
                <a16:creationId xmlns:a16="http://schemas.microsoft.com/office/drawing/2014/main" id="{186BE8D6-2BA3-49E0-B635-081302CDD1A4}"/>
              </a:ext>
              <a:ext uri="{C183D7F6-B498-43B3-948B-1728B52AA6E4}">
                <adec:decorative xmlns:adec="http://schemas.microsoft.com/office/drawing/2017/decorative" val="1"/>
              </a:ext>
            </a:extLst>
          </p:cNvPr>
          <p:cNvSpPr/>
          <p:nvPr/>
        </p:nvSpPr>
        <p:spPr bwMode="auto">
          <a:xfrm>
            <a:off x="2053686" y="4222615"/>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 uri="{C183D7F6-B498-43B3-948B-1728B52AA6E4}">
                <adec:decorative xmlns:adec="http://schemas.microsoft.com/office/drawing/2017/decorative" val="1"/>
              </a:ext>
            </a:extLst>
          </p:cNvPr>
          <p:cNvSpPr/>
          <p:nvPr/>
        </p:nvSpPr>
        <p:spPr bwMode="auto">
          <a:xfrm>
            <a:off x="2053685" y="4222615"/>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 uri="{C183D7F6-B498-43B3-948B-1728B52AA6E4}">
                <adec:decorative xmlns:adec="http://schemas.microsoft.com/office/drawing/2017/decorative" val="1"/>
              </a:ext>
            </a:extLst>
          </p:cNvPr>
          <p:cNvSpPr/>
          <p:nvPr/>
        </p:nvSpPr>
        <p:spPr bwMode="auto">
          <a:xfrm>
            <a:off x="220946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a:extLst>
              <a:ext uri="{FF2B5EF4-FFF2-40B4-BE49-F238E27FC236}">
                <a16:creationId xmlns:a16="http://schemas.microsoft.com/office/drawing/2014/main" id="{C899F8DD-C56C-41F0-9F05-17820BDE16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375" y="3731616"/>
            <a:ext cx="888381" cy="336167"/>
          </a:xfrm>
          <a:prstGeom prst="rect">
            <a:avLst/>
          </a:prstGeom>
        </p:spPr>
      </p:pic>
      <p:sp>
        <p:nvSpPr>
          <p:cNvPr id="59" name="Rectangle 58">
            <a:extLst>
              <a:ext uri="{FF2B5EF4-FFF2-40B4-BE49-F238E27FC236}">
                <a16:creationId xmlns:a16="http://schemas.microsoft.com/office/drawing/2014/main" id="{9BCD0935-9DEC-47C4-99C1-F58B0E3A2DD7}"/>
              </a:ext>
              <a:ext uri="{C183D7F6-B498-43B3-948B-1728B52AA6E4}">
                <adec:decorative xmlns:adec="http://schemas.microsoft.com/office/drawing/2017/decorative" val="1"/>
              </a:ext>
            </a:extLst>
          </p:cNvPr>
          <p:cNvSpPr/>
          <p:nvPr/>
        </p:nvSpPr>
        <p:spPr bwMode="auto">
          <a:xfrm>
            <a:off x="3306226"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 uri="{C183D7F6-B498-43B3-948B-1728B52AA6E4}">
                <adec:decorative xmlns:adec="http://schemas.microsoft.com/office/drawing/2017/decorative" val="1"/>
              </a:ext>
            </a:extLst>
          </p:cNvPr>
          <p:cNvSpPr/>
          <p:nvPr/>
        </p:nvSpPr>
        <p:spPr bwMode="auto">
          <a:xfrm>
            <a:off x="439075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 uri="{C183D7F6-B498-43B3-948B-1728B52AA6E4}">
                <adec:decorative xmlns:adec="http://schemas.microsoft.com/office/drawing/2017/decorative" val="1"/>
              </a:ext>
            </a:extLst>
          </p:cNvPr>
          <p:cNvSpPr/>
          <p:nvPr/>
        </p:nvSpPr>
        <p:spPr bwMode="auto">
          <a:xfrm>
            <a:off x="5473620" y="4599375"/>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 uri="{C183D7F6-B498-43B3-948B-1728B52AA6E4}">
                <adec:decorative xmlns:adec="http://schemas.microsoft.com/office/drawing/2017/decorative" val="1"/>
              </a:ext>
            </a:extLst>
          </p:cNvPr>
          <p:cNvSpPr/>
          <p:nvPr/>
        </p:nvSpPr>
        <p:spPr bwMode="auto">
          <a:xfrm>
            <a:off x="5473620"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 uri="{C183D7F6-B498-43B3-948B-1728B52AA6E4}">
                <adec:decorative xmlns:adec="http://schemas.microsoft.com/office/drawing/2017/decorative" val="1"/>
              </a:ext>
            </a:extLst>
          </p:cNvPr>
          <p:cNvSpPr/>
          <p:nvPr/>
        </p:nvSpPr>
        <p:spPr bwMode="auto">
          <a:xfrm>
            <a:off x="6449436"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 uri="{C183D7F6-B498-43B3-948B-1728B52AA6E4}">
                <adec:decorative xmlns:adec="http://schemas.microsoft.com/office/drawing/2017/decorative" val="1"/>
              </a:ext>
            </a:extLst>
          </p:cNvPr>
          <p:cNvGrpSpPr/>
          <p:nvPr/>
        </p:nvGrpSpPr>
        <p:grpSpPr>
          <a:xfrm>
            <a:off x="4792695" y="4793913"/>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a:extLst>
              <a:ext uri="{FF2B5EF4-FFF2-40B4-BE49-F238E27FC236}">
                <a16:creationId xmlns:a16="http://schemas.microsoft.com/office/drawing/2014/main" id="{23A25FC5-73C6-4579-B56E-17FD4EED9830}"/>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0380" y="4763426"/>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701815" y="4755759"/>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 uri="{C183D7F6-B498-43B3-948B-1728B52AA6E4}">
                <adec:decorative xmlns:adec="http://schemas.microsoft.com/office/drawing/2017/decorative" val="1"/>
              </a:ext>
            </a:extLst>
          </p:cNvPr>
          <p:cNvGrpSpPr>
            <a:grpSpLocks noChangeAspect="1"/>
          </p:cNvGrpSpPr>
          <p:nvPr/>
        </p:nvGrpSpPr>
        <p:grpSpPr bwMode="auto">
          <a:xfrm>
            <a:off x="5967935" y="4664465"/>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a:extLst>
              <a:ext uri="{FF2B5EF4-FFF2-40B4-BE49-F238E27FC236}">
                <a16:creationId xmlns:a16="http://schemas.microsoft.com/office/drawing/2014/main" id="{2DBE03EB-2D23-43B7-A851-E940254E6B3E}"/>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962" y="5237305"/>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928" y="5190174"/>
            <a:ext cx="293904" cy="306230"/>
          </a:xfrm>
          <a:prstGeom prst="rect">
            <a:avLst/>
          </a:prstGeom>
          <a:effectLst/>
        </p:spPr>
      </p:pic>
      <p:sp>
        <p:nvSpPr>
          <p:cNvPr id="124" name="Rectangle 123">
            <a:extLst>
              <a:ext uri="{FF2B5EF4-FFF2-40B4-BE49-F238E27FC236}">
                <a16:creationId xmlns:a16="http://schemas.microsoft.com/office/drawing/2014/main" id="{AA8AB90C-66F6-4534-BC86-8FBD08FFF73C}"/>
              </a:ext>
              <a:ext uri="{C183D7F6-B498-43B3-948B-1728B52AA6E4}">
                <adec:decorative xmlns:adec="http://schemas.microsoft.com/office/drawing/2017/decorative" val="1"/>
              </a:ext>
            </a:extLst>
          </p:cNvPr>
          <p:cNvSpPr/>
          <p:nvPr/>
        </p:nvSpPr>
        <p:spPr bwMode="auto">
          <a:xfrm>
            <a:off x="2520465"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 uri="{C183D7F6-B498-43B3-948B-1728B52AA6E4}">
                <adec:decorative xmlns:adec="http://schemas.microsoft.com/office/drawing/2017/decorative" val="1"/>
              </a:ext>
            </a:extLst>
          </p:cNvPr>
          <p:cNvSpPr/>
          <p:nvPr/>
        </p:nvSpPr>
        <p:spPr bwMode="auto">
          <a:xfrm>
            <a:off x="4025873"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 uri="{C183D7F6-B498-43B3-948B-1728B52AA6E4}">
                <adec:decorative xmlns:adec="http://schemas.microsoft.com/office/drawing/2017/decorative" val="1"/>
              </a:ext>
            </a:extLst>
          </p:cNvPr>
          <p:cNvSpPr/>
          <p:nvPr/>
        </p:nvSpPr>
        <p:spPr bwMode="auto">
          <a:xfrm>
            <a:off x="4776429"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 uri="{C183D7F6-B498-43B3-948B-1728B52AA6E4}">
                <adec:decorative xmlns:adec="http://schemas.microsoft.com/office/drawing/2017/decorative" val="1"/>
              </a:ext>
            </a:extLst>
          </p:cNvPr>
          <p:cNvSpPr/>
          <p:nvPr/>
        </p:nvSpPr>
        <p:spPr bwMode="auto">
          <a:xfrm>
            <a:off x="5526984"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 uri="{C183D7F6-B498-43B3-948B-1728B52AA6E4}">
                <adec:decorative xmlns:adec="http://schemas.microsoft.com/office/drawing/2017/decorative" val="1"/>
              </a:ext>
            </a:extLst>
          </p:cNvPr>
          <p:cNvSpPr/>
          <p:nvPr/>
        </p:nvSpPr>
        <p:spPr bwMode="auto">
          <a:xfrm>
            <a:off x="6277538"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 uri="{C183D7F6-B498-43B3-948B-1728B52AA6E4}">
                <adec:decorative xmlns:adec="http://schemas.microsoft.com/office/drawing/2017/decorative" val="1"/>
              </a:ext>
            </a:extLst>
          </p:cNvPr>
          <p:cNvSpPr/>
          <p:nvPr/>
        </p:nvSpPr>
        <p:spPr bwMode="auto">
          <a:xfrm>
            <a:off x="3271021" y="2840614"/>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grpSp>
        <p:nvGrpSpPr>
          <p:cNvPr id="75" name="Group 74">
            <a:extLst>
              <a:ext uri="{FF2B5EF4-FFF2-40B4-BE49-F238E27FC236}">
                <a16:creationId xmlns:a16="http://schemas.microsoft.com/office/drawing/2014/main" id="{B33FB6D1-F149-40D2-ADF9-DC7D15B9657C}"/>
              </a:ext>
              <a:ext uri="{C183D7F6-B498-43B3-948B-1728B52AA6E4}">
                <adec:decorative xmlns:adec="http://schemas.microsoft.com/office/drawing/2017/decorative" val="1"/>
              </a:ext>
            </a:extLst>
          </p:cNvPr>
          <p:cNvGrpSpPr/>
          <p:nvPr/>
        </p:nvGrpSpPr>
        <p:grpSpPr>
          <a:xfrm>
            <a:off x="4414167" y="1207702"/>
            <a:ext cx="689747" cy="689747"/>
            <a:chOff x="8217876" y="319025"/>
            <a:chExt cx="1055077" cy="1055077"/>
          </a:xfrm>
        </p:grpSpPr>
        <p:sp>
          <p:nvSpPr>
            <p:cNvPr id="76" name="Oval 75">
              <a:extLst>
                <a:ext uri="{FF2B5EF4-FFF2-40B4-BE49-F238E27FC236}">
                  <a16:creationId xmlns:a16="http://schemas.microsoft.com/office/drawing/2014/main" id="{E294EFD1-8694-410A-8ECD-16F3B9E0D9AF}"/>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a:extLst>
                <a:ext uri="{FF2B5EF4-FFF2-40B4-BE49-F238E27FC236}">
                  <a16:creationId xmlns:a16="http://schemas.microsoft.com/office/drawing/2014/main" id="{9039BFA8-A1A3-463E-9207-453F4B51895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
        <p:nvSpPr>
          <p:cNvPr id="78" name="Title 14">
            <a:extLst>
              <a:ext uri="{FF2B5EF4-FFF2-40B4-BE49-F238E27FC236}">
                <a16:creationId xmlns:a16="http://schemas.microsoft.com/office/drawing/2014/main" id="{D6DCA5DC-9EF5-44F4-8E08-9C8F446D7C6D}"/>
              </a:ext>
              <a:ext uri="{C183D7F6-B498-43B3-948B-1728B52AA6E4}">
                <adec:decorative xmlns:adec="http://schemas.microsoft.com/office/drawing/2017/decorative" val="1"/>
              </a:ext>
            </a:extLst>
          </p:cNvPr>
          <p:cNvSpPr txBox="1">
            <a:spLocks/>
          </p:cNvSpPr>
          <p:nvPr/>
        </p:nvSpPr>
        <p:spPr>
          <a:xfrm>
            <a:off x="160443" y="212623"/>
            <a:ext cx="5223606"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Segoe UI" pitchFamily="34" charset="0"/>
              </a:rPr>
              <a:t>Azure Synapse Analytics</a:t>
            </a:r>
          </a:p>
        </p:txBody>
      </p:sp>
      <p:sp>
        <p:nvSpPr>
          <p:cNvPr id="79" name="Title 14">
            <a:extLst>
              <a:ext uri="{FF2B5EF4-FFF2-40B4-BE49-F238E27FC236}">
                <a16:creationId xmlns:a16="http://schemas.microsoft.com/office/drawing/2014/main" id="{6A9E8B07-3563-45E9-B147-EC94C3BE1737}"/>
              </a:ext>
              <a:ext uri="{C183D7F6-B498-43B3-948B-1728B52AA6E4}">
                <adec:decorative xmlns:adec="http://schemas.microsoft.com/office/drawing/2017/decorative" val="1"/>
              </a:ext>
            </a:extLst>
          </p:cNvPr>
          <p:cNvSpPr txBox="1">
            <a:spLocks/>
          </p:cNvSpPr>
          <p:nvPr/>
        </p:nvSpPr>
        <p:spPr>
          <a:xfrm>
            <a:off x="5314289" y="367895"/>
            <a:ext cx="7893996" cy="27699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1"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cloud-native analytics platform</a:t>
            </a:r>
          </a:p>
        </p:txBody>
      </p:sp>
      <p:sp>
        <p:nvSpPr>
          <p:cNvPr id="12" name="Rectangle 11">
            <a:extLst>
              <a:ext uri="{FF2B5EF4-FFF2-40B4-BE49-F238E27FC236}">
                <a16:creationId xmlns:a16="http://schemas.microsoft.com/office/drawing/2014/main" id="{F083430B-87AC-4952-9CCC-83E07D24A7D6}"/>
              </a:ext>
              <a:ext uri="{C183D7F6-B498-43B3-948B-1728B52AA6E4}">
                <adec:decorative xmlns:adec="http://schemas.microsoft.com/office/drawing/2017/decorative" val="1"/>
              </a:ext>
            </a:extLst>
          </p:cNvPr>
          <p:cNvSpPr/>
          <p:nvPr/>
        </p:nvSpPr>
        <p:spPr>
          <a:xfrm>
            <a:off x="106585" y="233156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On-prem data</a:t>
            </a:r>
          </a:p>
        </p:txBody>
      </p:sp>
      <p:pic>
        <p:nvPicPr>
          <p:cNvPr id="13" name="Graphic 12">
            <a:extLst>
              <a:ext uri="{FF2B5EF4-FFF2-40B4-BE49-F238E27FC236}">
                <a16:creationId xmlns:a16="http://schemas.microsoft.com/office/drawing/2014/main" id="{35F46D92-2145-42D1-938B-34DDD3DF549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3980" y="1906344"/>
            <a:ext cx="350474" cy="350474"/>
          </a:xfrm>
          <a:prstGeom prst="rect">
            <a:avLst/>
          </a:prstGeom>
        </p:spPr>
      </p:pic>
      <p:sp>
        <p:nvSpPr>
          <p:cNvPr id="15" name="Rectangle 14">
            <a:extLst>
              <a:ext uri="{FF2B5EF4-FFF2-40B4-BE49-F238E27FC236}">
                <a16:creationId xmlns:a16="http://schemas.microsoft.com/office/drawing/2014/main" id="{760A787A-A536-46AA-B257-376D337CB36A}"/>
              </a:ext>
              <a:ext uri="{C183D7F6-B498-43B3-948B-1728B52AA6E4}">
                <adec:decorative xmlns:adec="http://schemas.microsoft.com/office/drawing/2017/decorative" val="1"/>
              </a:ext>
            </a:extLst>
          </p:cNvPr>
          <p:cNvSpPr/>
          <p:nvPr/>
        </p:nvSpPr>
        <p:spPr>
          <a:xfrm>
            <a:off x="106585" y="31074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Cloud data</a:t>
            </a:r>
          </a:p>
        </p:txBody>
      </p:sp>
      <p:pic>
        <p:nvPicPr>
          <p:cNvPr id="16" name="Graphic 15">
            <a:extLst>
              <a:ext uri="{FF2B5EF4-FFF2-40B4-BE49-F238E27FC236}">
                <a16:creationId xmlns:a16="http://schemas.microsoft.com/office/drawing/2014/main" id="{CEE7E905-8D54-4C57-B2A7-CB11A111C91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80" y="2757578"/>
            <a:ext cx="350474" cy="350474"/>
          </a:xfrm>
          <a:prstGeom prst="rect">
            <a:avLst/>
          </a:prstGeom>
        </p:spPr>
      </p:pic>
      <p:sp>
        <p:nvSpPr>
          <p:cNvPr id="17" name="Rectangle 16">
            <a:extLst>
              <a:ext uri="{FF2B5EF4-FFF2-40B4-BE49-F238E27FC236}">
                <a16:creationId xmlns:a16="http://schemas.microsoft.com/office/drawing/2014/main" id="{0E7BCABE-1969-4A2D-B18A-52F231C11DAF}"/>
              </a:ext>
              <a:ext uri="{C183D7F6-B498-43B3-948B-1728B52AA6E4}">
                <adec:decorative xmlns:adec="http://schemas.microsoft.com/office/drawing/2017/decorative" val="1"/>
              </a:ext>
            </a:extLst>
          </p:cNvPr>
          <p:cNvSpPr/>
          <p:nvPr/>
        </p:nvSpPr>
        <p:spPr>
          <a:xfrm>
            <a:off x="106585" y="411093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SaaS data</a:t>
            </a:r>
          </a:p>
        </p:txBody>
      </p:sp>
      <p:pic>
        <p:nvPicPr>
          <p:cNvPr id="23" name="Graphic 22">
            <a:extLst>
              <a:ext uri="{FF2B5EF4-FFF2-40B4-BE49-F238E27FC236}">
                <a16:creationId xmlns:a16="http://schemas.microsoft.com/office/drawing/2014/main" id="{D4241B37-D739-4734-A6E7-40C6B8C6E0A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80" y="3663740"/>
            <a:ext cx="350474" cy="350474"/>
          </a:xfrm>
          <a:prstGeom prst="rect">
            <a:avLst/>
          </a:prstGeom>
        </p:spPr>
      </p:pic>
      <p:sp>
        <p:nvSpPr>
          <p:cNvPr id="24" name="Rectangle 23">
            <a:extLst>
              <a:ext uri="{FF2B5EF4-FFF2-40B4-BE49-F238E27FC236}">
                <a16:creationId xmlns:a16="http://schemas.microsoft.com/office/drawing/2014/main" id="{5A205849-2025-4B75-9E48-EDCA44CDD3F5}"/>
              </a:ext>
              <a:ext uri="{C183D7F6-B498-43B3-948B-1728B52AA6E4}">
                <adec:decorative xmlns:adec="http://schemas.microsoft.com/office/drawing/2017/decorative" val="1"/>
              </a:ext>
            </a:extLst>
          </p:cNvPr>
          <p:cNvSpPr/>
          <p:nvPr/>
        </p:nvSpPr>
        <p:spPr>
          <a:xfrm>
            <a:off x="106585" y="5115951"/>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Streaming data</a:t>
            </a:r>
          </a:p>
        </p:txBody>
      </p:sp>
      <p:pic>
        <p:nvPicPr>
          <p:cNvPr id="25" name="Graphic 24">
            <a:extLst>
              <a:ext uri="{FF2B5EF4-FFF2-40B4-BE49-F238E27FC236}">
                <a16:creationId xmlns:a16="http://schemas.microsoft.com/office/drawing/2014/main" id="{FE897AD8-7393-45E2-A13A-5099EF5CA51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523980" y="4668755"/>
            <a:ext cx="350474" cy="350474"/>
          </a:xfrm>
          <a:prstGeom prst="rect">
            <a:avLst/>
          </a:prstGeom>
        </p:spPr>
      </p:pic>
      <p:pic>
        <p:nvPicPr>
          <p:cNvPr id="26" name="Picture 25">
            <a:extLst>
              <a:ext uri="{FF2B5EF4-FFF2-40B4-BE49-F238E27FC236}">
                <a16:creationId xmlns:a16="http://schemas.microsoft.com/office/drawing/2014/main" id="{472DC6B7-CCF6-40A1-AC13-D35A6D5DCEF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465533" y="3893477"/>
            <a:ext cx="515042" cy="515042"/>
          </a:xfrm>
          <a:prstGeom prst="rect">
            <a:avLst/>
          </a:prstGeom>
          <a:effectLst/>
        </p:spPr>
      </p:pic>
      <p:pic>
        <p:nvPicPr>
          <p:cNvPr id="27" name="Graphic 26">
            <a:extLst>
              <a:ext uri="{FF2B5EF4-FFF2-40B4-BE49-F238E27FC236}">
                <a16:creationId xmlns:a16="http://schemas.microsoft.com/office/drawing/2014/main" id="{C9282CE8-4D1C-4234-AD65-22DD478F62F8}"/>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06898" y="2773300"/>
            <a:ext cx="457201" cy="457198"/>
          </a:xfrm>
          <a:prstGeom prst="rect">
            <a:avLst/>
          </a:prstGeom>
        </p:spPr>
      </p:pic>
      <p:sp>
        <p:nvSpPr>
          <p:cNvPr id="28" name="Rectangle 27">
            <a:extLst>
              <a:ext uri="{FF2B5EF4-FFF2-40B4-BE49-F238E27FC236}">
                <a16:creationId xmlns:a16="http://schemas.microsoft.com/office/drawing/2014/main" id="{1A650B2A-3B8B-45E9-92B4-0859CD3714E6}"/>
              </a:ext>
              <a:ext uri="{C183D7F6-B498-43B3-948B-1728B52AA6E4}">
                <adec:decorative xmlns:adec="http://schemas.microsoft.com/office/drawing/2017/decorative" val="1"/>
              </a:ext>
            </a:extLst>
          </p:cNvPr>
          <p:cNvSpPr/>
          <p:nvPr/>
        </p:nvSpPr>
        <p:spPr>
          <a:xfrm>
            <a:off x="8050034" y="3330814"/>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Machine Learning</a:t>
            </a:r>
          </a:p>
        </p:txBody>
      </p:sp>
      <p:sp>
        <p:nvSpPr>
          <p:cNvPr id="29" name="Rectangle 28">
            <a:extLst>
              <a:ext uri="{FF2B5EF4-FFF2-40B4-BE49-F238E27FC236}">
                <a16:creationId xmlns:a16="http://schemas.microsoft.com/office/drawing/2014/main" id="{17028B9B-E60E-438B-B823-839879037A8D}"/>
              </a:ext>
              <a:ext uri="{C183D7F6-B498-43B3-948B-1728B52AA6E4}">
                <adec:decorative xmlns:adec="http://schemas.microsoft.com/office/drawing/2017/decorative" val="1"/>
              </a:ext>
            </a:extLst>
          </p:cNvPr>
          <p:cNvSpPr/>
          <p:nvPr/>
        </p:nvSpPr>
        <p:spPr>
          <a:xfrm>
            <a:off x="8150727" y="4472044"/>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BI</a:t>
            </a:r>
          </a:p>
        </p:txBody>
      </p:sp>
      <p:pic>
        <p:nvPicPr>
          <p:cNvPr id="30" name="Graphic 29">
            <a:extLst>
              <a:ext uri="{FF2B5EF4-FFF2-40B4-BE49-F238E27FC236}">
                <a16:creationId xmlns:a16="http://schemas.microsoft.com/office/drawing/2014/main" id="{79FF41B2-0A94-4D1A-A5F3-AA8FDAA96064}"/>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48181" y="1793414"/>
            <a:ext cx="436979" cy="436979"/>
          </a:xfrm>
          <a:prstGeom prst="rect">
            <a:avLst/>
          </a:prstGeom>
        </p:spPr>
      </p:pic>
      <p:sp>
        <p:nvSpPr>
          <p:cNvPr id="31" name="Rectangle 30">
            <a:extLst>
              <a:ext uri="{FF2B5EF4-FFF2-40B4-BE49-F238E27FC236}">
                <a16:creationId xmlns:a16="http://schemas.microsoft.com/office/drawing/2014/main" id="{ECA1FBFC-8D65-4A8F-B770-D938D93C0333}"/>
              </a:ext>
              <a:ext uri="{C183D7F6-B498-43B3-948B-1728B52AA6E4}">
                <adec:decorative xmlns:adec="http://schemas.microsoft.com/office/drawing/2017/decorative" val="1"/>
              </a:ext>
            </a:extLst>
          </p:cNvPr>
          <p:cNvSpPr/>
          <p:nvPr/>
        </p:nvSpPr>
        <p:spPr>
          <a:xfrm>
            <a:off x="8037590" y="2233128"/>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Data Share</a:t>
            </a:r>
          </a:p>
        </p:txBody>
      </p:sp>
      <p:pic>
        <p:nvPicPr>
          <p:cNvPr id="33" name="Picture 32">
            <a:extLst>
              <a:ext uri="{FF2B5EF4-FFF2-40B4-BE49-F238E27FC236}">
                <a16:creationId xmlns:a16="http://schemas.microsoft.com/office/drawing/2014/main" id="{8017B0E5-8C01-4448-9D56-6D3ED288265B}"/>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76693" y="4866577"/>
            <a:ext cx="379954" cy="379954"/>
          </a:xfrm>
          <a:prstGeom prst="rect">
            <a:avLst/>
          </a:prstGeom>
          <a:ln>
            <a:noFill/>
          </a:ln>
        </p:spPr>
      </p:pic>
      <p:sp>
        <p:nvSpPr>
          <p:cNvPr id="34" name="Rectangle 33">
            <a:extLst>
              <a:ext uri="{FF2B5EF4-FFF2-40B4-BE49-F238E27FC236}">
                <a16:creationId xmlns:a16="http://schemas.microsoft.com/office/drawing/2014/main" id="{9F01911D-20E6-4708-988C-7D6C92EDE5EF}"/>
              </a:ext>
              <a:ext uri="{C183D7F6-B498-43B3-948B-1728B52AA6E4}">
                <adec:decorative xmlns:adec="http://schemas.microsoft.com/office/drawing/2017/decorative" val="1"/>
              </a:ext>
            </a:extLst>
          </p:cNvPr>
          <p:cNvSpPr/>
          <p:nvPr/>
        </p:nvSpPr>
        <p:spPr>
          <a:xfrm>
            <a:off x="8181897" y="52360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Apps</a:t>
            </a:r>
          </a:p>
        </p:txBody>
      </p:sp>
      <p:sp>
        <p:nvSpPr>
          <p:cNvPr id="35" name="Rectangle 34">
            <a:extLst>
              <a:ext uri="{FF2B5EF4-FFF2-40B4-BE49-F238E27FC236}">
                <a16:creationId xmlns:a16="http://schemas.microsoft.com/office/drawing/2014/main" id="{EB4E6703-E90A-4A87-B15B-F96CFF4467A1}"/>
              </a:ext>
              <a:ext uri="{C183D7F6-B498-43B3-948B-1728B52AA6E4}">
                <adec:decorative xmlns:adec="http://schemas.microsoft.com/office/drawing/2017/decorative" val="1"/>
              </a:ext>
            </a:extLst>
          </p:cNvPr>
          <p:cNvSpPr/>
          <p:nvPr/>
        </p:nvSpPr>
        <p:spPr>
          <a:xfrm>
            <a:off x="4081055" y="6293941"/>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Purview</a:t>
            </a:r>
          </a:p>
        </p:txBody>
      </p:sp>
      <p:sp>
        <p:nvSpPr>
          <p:cNvPr id="82" name="Rectangle 81">
            <a:extLst>
              <a:ext uri="{FF2B5EF4-FFF2-40B4-BE49-F238E27FC236}">
                <a16:creationId xmlns:a16="http://schemas.microsoft.com/office/drawing/2014/main" id="{52A81AF3-20AA-44F7-AD7F-9D01DF224D2F}"/>
              </a:ext>
            </a:extLst>
          </p:cNvPr>
          <p:cNvSpPr/>
          <p:nvPr/>
        </p:nvSpPr>
        <p:spPr bwMode="auto">
          <a:xfrm>
            <a:off x="9583738" y="1068025"/>
            <a:ext cx="2538413" cy="5892378"/>
          </a:xfrm>
          <a:prstGeom prst="rec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nSpc>
                <a:spcPct val="90000"/>
              </a:lnSpc>
              <a:spcAft>
                <a:spcPts val="600"/>
              </a:spcAft>
              <a:defRPr/>
            </a:pPr>
            <a:r>
              <a:rPr lang="en-US" sz="1200">
                <a:solidFill>
                  <a:schemeClr val="accent2"/>
                </a:solidFill>
              </a:rPr>
              <a:t>Designed for analytics </a:t>
            </a:r>
            <a:r>
              <a:rPr lang="en-US" sz="1200"/>
              <a:t>workloads at any scale</a:t>
            </a:r>
          </a:p>
          <a:p>
            <a:pPr>
              <a:lnSpc>
                <a:spcPct val="90000"/>
              </a:lnSpc>
              <a:spcAft>
                <a:spcPts val="600"/>
              </a:spcAft>
              <a:defRPr/>
            </a:pPr>
            <a:endParaRPr lang="en-US" sz="1200">
              <a:solidFill>
                <a:schemeClr val="accent2"/>
              </a:solidFill>
            </a:endParaRPr>
          </a:p>
          <a:p>
            <a:pPr lvl="0">
              <a:lnSpc>
                <a:spcPct val="90000"/>
              </a:lnSpc>
              <a:spcAft>
                <a:spcPts val="600"/>
              </a:spcAft>
              <a:defRPr/>
            </a:pPr>
            <a:r>
              <a:rPr lang="en-US" sz="1200">
                <a:solidFill>
                  <a:schemeClr val="accent2"/>
                </a:solidFill>
              </a:rPr>
              <a:t>SaaS </a:t>
            </a:r>
            <a:r>
              <a:rPr lang="en-US" sz="1200"/>
              <a:t>developer experiences </a:t>
            </a:r>
            <a:r>
              <a:rPr lang="en-US" sz="1200">
                <a:solidFill>
                  <a:schemeClr val="accent2"/>
                </a:solidFill>
              </a:rPr>
              <a:t>for code free and code first</a:t>
            </a:r>
          </a:p>
          <a:p>
            <a:pPr>
              <a:lnSpc>
                <a:spcPct val="90000"/>
              </a:lnSpc>
              <a:spcAft>
                <a:spcPts val="600"/>
              </a:spcAft>
              <a:defRPr/>
            </a:pPr>
            <a:endParaRPr lang="en-US" sz="1200">
              <a:solidFill>
                <a:schemeClr val="accent2"/>
              </a:solidFill>
            </a:endParaRPr>
          </a:p>
          <a:p>
            <a:pPr>
              <a:lnSpc>
                <a:spcPct val="90000"/>
              </a:lnSpc>
              <a:spcAft>
                <a:spcPts val="600"/>
              </a:spcAft>
              <a:defRPr/>
            </a:pPr>
            <a:r>
              <a:rPr lang="en-US" sz="1200">
                <a:solidFill>
                  <a:schemeClr val="accent2"/>
                </a:solidFill>
              </a:rPr>
              <a:t>Multiple </a:t>
            </a:r>
            <a:r>
              <a:rPr lang="en-US" sz="1200"/>
              <a:t>languages</a:t>
            </a:r>
            <a:r>
              <a:rPr lang="en-US" sz="1200">
                <a:solidFill>
                  <a:schemeClr val="accent2"/>
                </a:solidFill>
              </a:rPr>
              <a:t> suited to different analytics workloads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i="0" u="none" strike="noStrike" kern="1200" cap="none" spc="0" normalizeH="0" baseline="0" noProof="0">
                <a:ln>
                  <a:noFill/>
                </a:ln>
                <a:solidFill>
                  <a:schemeClr val="accent2"/>
                </a:solidFill>
                <a:effectLst/>
                <a:uLnTx/>
                <a:uFillTx/>
                <a:latin typeface="Segoe UI"/>
              </a:rPr>
              <a:t>Integrated analytics runtimes available </a:t>
            </a:r>
            <a:r>
              <a:rPr kumimoji="0" lang="en-US" sz="1200" i="0" u="none" strike="noStrike" kern="1200" cap="none" spc="0" normalizeH="0" baseline="0" noProof="0">
                <a:ln>
                  <a:noFill/>
                </a:ln>
                <a:effectLst/>
                <a:uLnTx/>
                <a:uFillTx/>
                <a:latin typeface="Segoe UI"/>
              </a:rPr>
              <a:t>dedicated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i="0" u="none" strike="noStrike" kern="1200" cap="none" spc="0" normalizeH="0" baseline="0" noProof="0">
                <a:ln>
                  <a:noFill/>
                </a:ln>
                <a:solidFill>
                  <a:schemeClr val="accent2"/>
                </a:solidFill>
                <a:effectLst/>
                <a:uLnTx/>
                <a:uFillTx/>
                <a:latin typeface="Segoe UI"/>
              </a:rPr>
              <a:t>SQL Analytics offering </a:t>
            </a:r>
            <a:r>
              <a:rPr kumimoji="0" lang="en-US" sz="1200" i="0" u="none" strike="noStrike" kern="1200" cap="none" spc="0" normalizeH="0" baseline="0" noProof="0">
                <a:ln>
                  <a:noFill/>
                </a:ln>
                <a:effectLst/>
                <a:uLnTx/>
                <a:uFillTx/>
                <a:latin typeface="Segoe UI"/>
              </a:rPr>
              <a:t>T-SQL</a:t>
            </a:r>
            <a:r>
              <a:rPr kumimoji="0" lang="en-US" sz="1200" i="0" u="none" strike="noStrike" kern="1200" cap="none" spc="0" normalizeH="0" baseline="0" noProof="0">
                <a:ln>
                  <a:noFill/>
                </a:ln>
                <a:solidFill>
                  <a:schemeClr val="accent2"/>
                </a:solidFill>
                <a:effectLst/>
                <a:uLnTx/>
                <a:uFillTx/>
                <a:latin typeface="Segoe UI"/>
              </a:rPr>
              <a:t> for </a:t>
            </a:r>
            <a:r>
              <a:rPr kumimoji="0" lang="en-US" sz="1200" i="0" u="none" strike="noStrike" kern="1200" cap="none" spc="0" normalizeH="0" baseline="0" noProof="0">
                <a:ln>
                  <a:noFill/>
                </a:ln>
                <a:effectLst/>
                <a:uLnTx/>
                <a:uFillTx/>
                <a:latin typeface="Segoe UI"/>
              </a:rPr>
              <a:t>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i="0" u="none" strike="noStrike" kern="1200" cap="none" spc="0" normalizeH="0" baseline="0" noProof="0">
                <a:ln>
                  <a:noFill/>
                </a:ln>
                <a:effectLst/>
                <a:uLnTx/>
                <a:uFillTx/>
                <a:latin typeface="Segoe UI"/>
              </a:rPr>
              <a:t>Spark</a:t>
            </a:r>
            <a:r>
              <a:rPr kumimoji="0" lang="en-US" sz="1200" i="0" u="none" strike="noStrike" kern="1200" cap="none" spc="0" normalizeH="0" baseline="0" noProof="0">
                <a:ln>
                  <a:noFill/>
                </a:ln>
                <a:solidFill>
                  <a:schemeClr val="accent2"/>
                </a:solidFill>
                <a:effectLst/>
                <a:uLnTx/>
                <a:uFillTx/>
                <a:latin typeface="Segoe UI"/>
              </a:rPr>
              <a:t> for big data processing with Python, Scala, R and .NET</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1200">
              <a:solidFill>
                <a:schemeClr val="accent2"/>
              </a:solidFill>
              <a:latin typeface="Segoe UI"/>
            </a:endParaRPr>
          </a:p>
          <a:p>
            <a:pPr>
              <a:lnSpc>
                <a:spcPct val="90000"/>
              </a:lnSpc>
              <a:spcAft>
                <a:spcPts val="600"/>
              </a:spcAft>
              <a:defRPr/>
            </a:pPr>
            <a:r>
              <a:rPr lang="en-US" sz="1200">
                <a:solidFill>
                  <a:schemeClr val="accent2"/>
                </a:solidFill>
              </a:rPr>
              <a:t>Integrated </a:t>
            </a:r>
            <a:r>
              <a:rPr lang="en-US" sz="1200"/>
              <a:t>platform services </a:t>
            </a:r>
            <a:br>
              <a:rPr lang="en-US" sz="1200">
                <a:solidFill>
                  <a:schemeClr val="accent2"/>
                </a:solidFill>
              </a:rPr>
            </a:br>
            <a:r>
              <a:rPr lang="en-US" sz="1200">
                <a:solidFill>
                  <a:schemeClr val="accent2"/>
                </a:solidFill>
              </a:rPr>
              <a:t>for, management, security, monitoring, and </a:t>
            </a:r>
            <a:r>
              <a:rPr lang="en-US" sz="1200" err="1">
                <a:solidFill>
                  <a:schemeClr val="accent2"/>
                </a:solidFill>
              </a:rPr>
              <a:t>metastore</a:t>
            </a:r>
            <a:endParaRPr lang="en-US" sz="1200">
              <a:solidFill>
                <a:schemeClr val="accent2"/>
              </a:solidFill>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a:p>
            <a:pPr>
              <a:lnSpc>
                <a:spcPct val="90000"/>
              </a:lnSpc>
              <a:spcAft>
                <a:spcPts val="600"/>
              </a:spcAft>
              <a:defRPr/>
            </a:pPr>
            <a:r>
              <a:rPr lang="en-US" sz="1200">
                <a:solidFill>
                  <a:schemeClr val="accent2"/>
                </a:solidFill>
              </a:rPr>
              <a:t>Data </a:t>
            </a:r>
            <a:r>
              <a:rPr lang="en-US" sz="1200"/>
              <a:t>lake integrated </a:t>
            </a:r>
            <a:r>
              <a:rPr lang="en-US" sz="1200">
                <a:solidFill>
                  <a:schemeClr val="accent2"/>
                </a:solidFill>
              </a:rPr>
              <a:t>and Common Data Model aware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i="0" u="none" strike="noStrike" kern="1200" cap="none" spc="0" normalizeH="0" baseline="0" noProof="0">
              <a:ln>
                <a:noFill/>
              </a:ln>
              <a:solidFill>
                <a:schemeClr val="accent2"/>
              </a:solidFill>
              <a:effectLst/>
              <a:uLnTx/>
              <a:uFillTx/>
              <a:latin typeface="Segoe UI"/>
            </a:endParaRPr>
          </a:p>
        </p:txBody>
      </p:sp>
    </p:spTree>
    <p:extLst>
      <p:ext uri="{BB962C8B-B14F-4D97-AF65-F5344CB8AC3E}">
        <p14:creationId xmlns:p14="http://schemas.microsoft.com/office/powerpoint/2010/main" val="1769992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D0BC-FBDC-2295-A75C-F37F32F36F8F}"/>
              </a:ext>
            </a:extLst>
          </p:cNvPr>
          <p:cNvSpPr>
            <a:spLocks noGrp="1"/>
          </p:cNvSpPr>
          <p:nvPr>
            <p:ph type="title"/>
          </p:nvPr>
        </p:nvSpPr>
        <p:spPr>
          <a:xfrm>
            <a:off x="588263" y="457200"/>
            <a:ext cx="11018520" cy="553998"/>
          </a:xfrm>
        </p:spPr>
        <p:txBody>
          <a:bodyPr/>
          <a:lstStyle/>
          <a:p>
            <a:r>
              <a:rPr lang="en-US"/>
              <a:t>National Park Services: Better Together Solution</a:t>
            </a:r>
          </a:p>
        </p:txBody>
      </p:sp>
      <p:pic>
        <p:nvPicPr>
          <p:cNvPr id="1026" name="Picture 2">
            <a:extLst>
              <a:ext uri="{FF2B5EF4-FFF2-40B4-BE49-F238E27FC236}">
                <a16:creationId xmlns:a16="http://schemas.microsoft.com/office/drawing/2014/main" id="{317C9DC5-A09F-B9F1-284E-4B9C810A56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98"/>
          <a:stretch/>
        </p:blipFill>
        <p:spPr bwMode="auto">
          <a:xfrm>
            <a:off x="588263" y="1266847"/>
            <a:ext cx="11105609" cy="3996033"/>
          </a:xfrm>
          <a:prstGeom prst="rect">
            <a:avLst/>
          </a:prstGeom>
          <a:ln>
            <a:noFill/>
          </a:ln>
          <a:effectLst>
            <a:outerShdw blurRad="419100" dist="139700" dir="2700000" sx="99000" sy="99000" algn="tl" rotWithShape="0">
              <a:srgbClr val="333333">
                <a:alpha val="3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238E87-1BDF-1147-5674-1ED246EB4665}"/>
              </a:ext>
            </a:extLst>
          </p:cNvPr>
          <p:cNvSpPr txBox="1"/>
          <p:nvPr/>
        </p:nvSpPr>
        <p:spPr>
          <a:xfrm>
            <a:off x="588263" y="5504985"/>
            <a:ext cx="9426576" cy="961802"/>
          </a:xfrm>
          <a:prstGeom prst="rect">
            <a:avLst/>
          </a:prstGeom>
          <a:noFill/>
        </p:spPr>
        <p:txBody>
          <a:bodyPr wrap="square" lIns="0" tIns="0" rIns="0" bIns="0" rtlCol="0">
            <a:spAutoFit/>
          </a:bodyPr>
          <a:lstStyle/>
          <a:p>
            <a:pPr marL="233363" marR="0" lvl="0" indent="-2333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Real-world GCC Azure + Biz Apps solution for National Park Services</a:t>
            </a:r>
            <a:endParaRPr lang="en-US" sz="2000">
              <a:solidFill>
                <a:srgbClr val="000000"/>
              </a:solidFill>
              <a:latin typeface="Segoe UI"/>
            </a:endParaRPr>
          </a:p>
          <a:p>
            <a:pPr marL="233363" marR="0" lvl="0" indent="-2333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Enabling more Azure integrations in GCC will let us drive more of these solutions that other cloud vendors cannot compete with us on</a:t>
            </a:r>
          </a:p>
        </p:txBody>
      </p:sp>
    </p:spTree>
    <p:extLst>
      <p:ext uri="{BB962C8B-B14F-4D97-AF65-F5344CB8AC3E}">
        <p14:creationId xmlns:p14="http://schemas.microsoft.com/office/powerpoint/2010/main" val="3408347829"/>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KEEP">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7.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8.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9.xml><?xml version="1.0" encoding="utf-8"?>
<a:theme xmlns:a="http://schemas.openxmlformats.org/drawingml/2006/main" name="MCAPS Start 16/9 White Template">
  <a:themeElements>
    <a:clrScheme name="Fed">
      <a:dk1>
        <a:srgbClr val="000000"/>
      </a:dk1>
      <a:lt1>
        <a:srgbClr val="FFFFFF"/>
      </a:lt1>
      <a:dk2>
        <a:srgbClr val="243A5E"/>
      </a:dk2>
      <a:lt2>
        <a:srgbClr val="E6E6E6"/>
      </a:lt2>
      <a:accent1>
        <a:srgbClr val="035A77"/>
      </a:accent1>
      <a:accent2>
        <a:srgbClr val="78CBD9"/>
      </a:accent2>
      <a:accent3>
        <a:srgbClr val="013E57"/>
      </a:accent3>
      <a:accent4>
        <a:srgbClr val="49C5B1"/>
      </a:accent4>
      <a:accent5>
        <a:srgbClr val="061D2E"/>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A9BAEEA5-4314-46E1-BE36-3F4D00C799A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DBD7656F35354092881BD87D313E76" ma:contentTypeVersion="2" ma:contentTypeDescription="Create a new document." ma:contentTypeScope="" ma:versionID="42d842f970ed12daa9669e095ef54f33">
  <xsd:schema xmlns:xsd="http://www.w3.org/2001/XMLSchema" xmlns:xs="http://www.w3.org/2001/XMLSchema" xmlns:p="http://schemas.microsoft.com/office/2006/metadata/properties" xmlns:ns2="123ac9d4-82b0-4c8b-a618-f78dd56b815a" targetNamespace="http://schemas.microsoft.com/office/2006/metadata/properties" ma:root="true" ma:fieldsID="9eb4016189c4d4924850afd0115841c6" ns2:_="">
    <xsd:import namespace="123ac9d4-82b0-4c8b-a618-f78dd56b815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ac9d4-82b0-4c8b-a618-f78dd56b8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F45CCF-9B88-44FE-ACF9-3384F9B23ED4}">
  <ds:schemaRefs>
    <ds:schemaRef ds:uri="http://schemas.microsoft.com/sharepoint/v3/contenttype/forms"/>
  </ds:schemaRefs>
</ds:datastoreItem>
</file>

<file path=customXml/itemProps2.xml><?xml version="1.0" encoding="utf-8"?>
<ds:datastoreItem xmlns:ds="http://schemas.openxmlformats.org/officeDocument/2006/customXml" ds:itemID="{CD4221D7-928A-458B-B260-256CC2355016}">
  <ds:schemaRefs>
    <ds:schemaRef ds:uri="230e9df3-be65-4c73-a93b-d1236ebd677e"/>
    <ds:schemaRef ds:uri="c01000cb-6afc-4a77-a9cb-91abc27159f0"/>
    <ds:schemaRef ds:uri="fc853a38-4dea-43ac-995d-2e8c2fd307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941FE2-BBB6-4134-947E-3642AC34A6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3ac9d4-82b0-4c8b-a618-f78dd56b8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359</Words>
  <Application>Microsoft Office PowerPoint</Application>
  <PresentationFormat>Widescreen</PresentationFormat>
  <Paragraphs>78</Paragraphs>
  <Slides>3</Slides>
  <Notes>3</Notes>
  <HiddenSlides>0</HiddenSlides>
  <MMClips>0</MMClips>
  <ScaleCrop>false</ScaleCrop>
  <HeadingPairs>
    <vt:vector size="4" baseType="variant">
      <vt:variant>
        <vt:lpstr>Theme</vt:lpstr>
      </vt:variant>
      <vt:variant>
        <vt:i4>9</vt:i4>
      </vt:variant>
      <vt:variant>
        <vt:lpstr>Slide Titles</vt:lpstr>
      </vt:variant>
      <vt:variant>
        <vt:i4>3</vt:i4>
      </vt:variant>
    </vt:vector>
  </HeadingPairs>
  <TitlesOfParts>
    <vt:vector size="12" baseType="lpstr">
      <vt:lpstr>Black Template</vt:lpstr>
      <vt:lpstr>1_Black Template</vt:lpstr>
      <vt:lpstr>Microsoft 365 PPT Template - 2018</vt:lpstr>
      <vt:lpstr>Microsoft 365 PPT Template - 2018</vt:lpstr>
      <vt:lpstr>KEEP</vt:lpstr>
      <vt:lpstr>White Template</vt:lpstr>
      <vt:lpstr>1_Black Template</vt:lpstr>
      <vt:lpstr>6-30537_Envision 2016 Keynote Template</vt:lpstr>
      <vt:lpstr>MCAPS Start 16/9 White Template</vt:lpstr>
      <vt:lpstr>Accelerate mission value with a powerful analytics platform</vt:lpstr>
      <vt:lpstr>PowerPoint Presentation</vt:lpstr>
      <vt:lpstr>National Park Services: Better Together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L100 Deck</dc:title>
  <dc:creator>Nick Dwyer</dc:creator>
  <cp:lastModifiedBy>Ujval Gandhi</cp:lastModifiedBy>
  <cp:revision>9</cp:revision>
  <dcterms:created xsi:type="dcterms:W3CDTF">2019-03-04T21:26:05Z</dcterms:created>
  <dcterms:modified xsi:type="dcterms:W3CDTF">2022-09-19T21:39:27Z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kalarse@microsoft.com</vt:lpwstr>
  </property>
  <property fmtid="{D5CDD505-2E9C-101B-9397-08002B2CF9AE}" pid="5" name="MSIP_Label_f42aa342-8706-4288-bd11-ebb85995028c_SetDate">
    <vt:lpwstr>2019-10-17T16:59:33.2007707Z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9fad76f1-6eec-49da-9ac0-f86449546879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0x01010051DBD7656F35354092881BD87D313E76</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0x0101000E4CB7077FEE4FF7AE86D4A500EEC780030016C849C62B10EB41ACA8C7EEDEF40BB2006A83F15B98C1FD4E8D76F6993277120D|-2104630519</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295;#Cloud + AI Marketing|4f75e184-e5aa-4234-a07f-b032d60df254;#21;#Intelligent Cloud|adc2fe87-c79a-4ded-a449-3f86b954069d;#1628;#Gear Up|5bd03d8b-c198-4367-bd72-be9dad12d703</vt:lpwstr>
  </property>
  <property fmtid="{D5CDD505-2E9C-101B-9397-08002B2CF9AE}" pid="23" name="BusinessArchitecture">
    <vt:lpwstr/>
  </property>
  <property fmtid="{D5CDD505-2E9C-101B-9397-08002B2CF9AE}" pid="24" name="Products">
    <vt:lpwstr>780;#Azure technologies|8bd4bfc2-b1c5-44e2-9165-9255aba99e0e;#3430;#Azure Analysis Services|676e24e2-def1-49a0-b1fa-d605db7680a3</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e8080b0481964c759b2c36ae49591b31">
    <vt:lpwstr/>
  </property>
  <property fmtid="{D5CDD505-2E9C-101B-9397-08002B2CF9AE}" pid="28" name="TechnicalLevel">
    <vt:lpwstr>3066;#100 (beginner)|7d022d07-ff67-4af8-910d-8ea6b46b5908</vt:lpwstr>
  </property>
  <property fmtid="{D5CDD505-2E9C-101B-9397-08002B2CF9AE}" pid="29" name="Audiences">
    <vt:lpwstr/>
  </property>
  <property fmtid="{D5CDD505-2E9C-101B-9397-08002B2CF9AE}" pid="30" name="SMSG Items">
    <vt:lpwstr>3091;#documents|e037ed84-7d8e-4cbb-9c8f-61e80301a44f</vt:lpwstr>
  </property>
  <property fmtid="{D5CDD505-2E9C-101B-9397-08002B2CF9AE}" pid="31" name="Solution Areas">
    <vt:lpwstr>3097;#Data and AI|60d86926-9fc6-4873-ad19-e15bf82160d7</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MSProfessions">
    <vt:lpwstr>3087;#not role specific|f39e3092-9b1b-420b-9a5e-af4e2e586259</vt:lpwstr>
  </property>
  <property fmtid="{D5CDD505-2E9C-101B-9397-08002B2CF9AE}" pid="39" name="SMSGTags">
    <vt:lpwstr/>
  </property>
  <property fmtid="{D5CDD505-2E9C-101B-9397-08002B2CF9AE}" pid="40" name="_dlc_DocIdItemGuid">
    <vt:lpwstr>4f46c7cd-a331-423c-933e-d69eded40f7d</vt:lpwstr>
  </property>
  <property fmtid="{D5CDD505-2E9C-101B-9397-08002B2CF9AE}" pid="41" name="MSPhysicalGeography">
    <vt:lpwstr/>
  </property>
  <property fmtid="{D5CDD505-2E9C-101B-9397-08002B2CF9AE}" pid="42" name="j3562c58ee414e028925bc902cfc01a1">
    <vt:lpwstr/>
  </property>
  <property fmtid="{D5CDD505-2E9C-101B-9397-08002B2CF9AE}" pid="43" name="EnterpriseDomainTags">
    <vt:lpwstr/>
  </property>
  <property fmtid="{D5CDD505-2E9C-101B-9397-08002B2CF9AE}" pid="44" name="Segments">
    <vt:lpwstr/>
  </property>
  <property fmtid="{D5CDD505-2E9C-101B-9397-08002B2CF9AE}" pid="45" name="la4444b61d19467597d63190b69ac227">
    <vt:lpwstr/>
  </property>
  <property fmtid="{D5CDD505-2E9C-101B-9397-08002B2CF9AE}" pid="46" name="Partners">
    <vt:lpwstr/>
  </property>
  <property fmtid="{D5CDD505-2E9C-101B-9397-08002B2CF9AE}" pid="47" name="ActivitiesAndPrograms">
    <vt:lpwstr/>
  </property>
  <property fmtid="{D5CDD505-2E9C-101B-9397-08002B2CF9AE}" pid="48" name="Groups">
    <vt:lpwstr/>
  </property>
  <property fmtid="{D5CDD505-2E9C-101B-9397-08002B2CF9AE}" pid="49" name="Topics">
    <vt:lpwstr/>
  </property>
  <property fmtid="{D5CDD505-2E9C-101B-9397-08002B2CF9AE}" pid="50" name="Languages">
    <vt:lpwstr/>
  </property>
  <property fmtid="{D5CDD505-2E9C-101B-9397-08002B2CF9AE}" pid="51" name="of67e5d4b76f4a9db8769983fda9cec0">
    <vt:lpwstr/>
  </property>
  <property fmtid="{D5CDD505-2E9C-101B-9397-08002B2CF9AE}" pid="52" name="MediaServiceImageTags">
    <vt:lpwstr/>
  </property>
</Properties>
</file>